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48" r:id="rId4"/>
    <p:sldMasterId id="2147483875" r:id="rId5"/>
  </p:sldMasterIdLst>
  <p:notesMasterIdLst>
    <p:notesMasterId r:id="rId21"/>
  </p:notesMasterIdLst>
  <p:handoutMasterIdLst>
    <p:handoutMasterId r:id="rId22"/>
  </p:handoutMasterIdLst>
  <p:sldIdLst>
    <p:sldId id="2076137214" r:id="rId6"/>
    <p:sldId id="257" r:id="rId7"/>
    <p:sldId id="256" r:id="rId8"/>
    <p:sldId id="264" r:id="rId9"/>
    <p:sldId id="258" r:id="rId10"/>
    <p:sldId id="275" r:id="rId11"/>
    <p:sldId id="259" r:id="rId12"/>
    <p:sldId id="267" r:id="rId13"/>
    <p:sldId id="2076137216" r:id="rId14"/>
    <p:sldId id="2076137215" r:id="rId15"/>
    <p:sldId id="2076137217" r:id="rId16"/>
    <p:sldId id="2076137218" r:id="rId17"/>
    <p:sldId id="2076137219" r:id="rId18"/>
    <p:sldId id="2076137220" r:id="rId19"/>
    <p:sldId id="2076137221" r:id="rId20"/>
  </p:sldIdLst>
  <p:sldSz cx="14630400" cy="8229600"/>
  <p:notesSz cx="6858000" cy="9144000"/>
  <p:embeddedFontLst>
    <p:embeddedFont>
      <p:font typeface="Arial Black" panose="020B0604020202020204" pitchFamily="34" charset="0"/>
      <p:bold r:id="rId23"/>
    </p:embeddedFont>
    <p:embeddedFont>
      <p:font typeface="Arial Narrow" panose="020B0604020202020204" pitchFamily="34" charset="0"/>
      <p:regular r:id="rId24"/>
      <p:bold r:id="rId25"/>
      <p:italic r:id="rId26"/>
      <p:boldItalic r:id="rId27"/>
    </p:embeddedFont>
    <p:embeddedFont>
      <p:font typeface="Noto Sans Black" panose="020B0502040504020204" pitchFamily="34" charset="0"/>
      <p:bold r:id="rId28"/>
      <p:italic r:id="rId29"/>
      <p:boldItalic r:id="rId30"/>
    </p:embeddedFont>
    <p:embeddedFont>
      <p:font typeface="Times" panose="02020603050405020304" pitchFamily="18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65">
          <p15:clr>
            <a:srgbClr val="A4A3A4"/>
          </p15:clr>
        </p15:guide>
        <p15:guide id="2" orient="horz" pos="3450">
          <p15:clr>
            <a:srgbClr val="A4A3A4"/>
          </p15:clr>
        </p15:guide>
        <p15:guide id="3" orient="horz" pos="1006">
          <p15:clr>
            <a:srgbClr val="A4A3A4"/>
          </p15:clr>
        </p15:guide>
        <p15:guide id="4" orient="horz" pos="1640">
          <p15:clr>
            <a:srgbClr val="A4A3A4"/>
          </p15:clr>
        </p15:guide>
        <p15:guide id="5" pos="4608">
          <p15:clr>
            <a:srgbClr val="A4A3A4"/>
          </p15:clr>
        </p15:guide>
        <p15:guide id="6" pos="317">
          <p15:clr>
            <a:srgbClr val="A4A3A4"/>
          </p15:clr>
        </p15:guide>
        <p15:guide id="7" pos="889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235E95B9-F67F-B80B-5947-391D1BE34F09}" name="Pan, Yu" initials="YP" userId="S::yu.pan@emerson.com::70cead28-86cd-4f79-bad6-6969443c52fa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9DC"/>
    <a:srgbClr val="B1BFD5"/>
    <a:srgbClr val="4D7DAD"/>
    <a:srgbClr val="004C8E"/>
    <a:srgbClr val="1F5F9B"/>
    <a:srgbClr val="00573C"/>
    <a:srgbClr val="003325"/>
    <a:srgbClr val="7BCF8B"/>
    <a:srgbClr val="E25B39"/>
    <a:srgbClr val="7CCF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25"/>
    <p:restoredTop sz="94766"/>
  </p:normalViewPr>
  <p:slideViewPr>
    <p:cSldViewPr snapToGrid="0">
      <p:cViewPr varScale="1">
        <p:scale>
          <a:sx n="125" d="100"/>
          <a:sy n="125" d="100"/>
        </p:scale>
        <p:origin x="272" y="160"/>
      </p:cViewPr>
      <p:guideLst>
        <p:guide orient="horz" pos="2365"/>
        <p:guide orient="horz" pos="3450"/>
        <p:guide orient="horz" pos="1006"/>
        <p:guide orient="horz" pos="1640"/>
        <p:guide pos="4608"/>
        <p:guide pos="317"/>
        <p:guide pos="889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7.fntdata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ng, Freeman" userId="7d960969-f07b-4965-9ac8-f38d02ab5d5d" providerId="ADAL" clId="{A9FDF23F-D2A9-2345-BF28-DCC0031B24B7}"/>
    <pc:docChg chg="modSld">
      <pc:chgData name="Feng, Freeman" userId="7d960969-f07b-4965-9ac8-f38d02ab5d5d" providerId="ADAL" clId="{A9FDF23F-D2A9-2345-BF28-DCC0031B24B7}" dt="2025-08-20T09:56:47.073" v="0" actId="729"/>
      <pc:docMkLst>
        <pc:docMk/>
      </pc:docMkLst>
      <pc:sldChg chg="mod modShow">
        <pc:chgData name="Feng, Freeman" userId="7d960969-f07b-4965-9ac8-f38d02ab5d5d" providerId="ADAL" clId="{A9FDF23F-D2A9-2345-BF28-DCC0031B24B7}" dt="2025-08-20T09:56:47.073" v="0" actId="729"/>
        <pc:sldMkLst>
          <pc:docMk/>
          <pc:sldMk cId="3351672893" sldId="26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8164AA-2055-45FA-8340-9F527A18A90C}" type="doc">
      <dgm:prSet loTypeId="urn:microsoft.com/office/officeart/2005/8/layout/lProcess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1DE9E3-E059-48C9-9CC3-04825EB5E4D2}">
      <dgm:prSet phldrT="[Text]" custT="1"/>
      <dgm:spPr/>
      <dgm:t>
        <a:bodyPr/>
        <a:lstStyle/>
        <a:p>
          <a:pPr algn="ctr" rtl="0"/>
          <a:r>
            <a:rPr lang="en-US" sz="2000" b="1" u="none"/>
            <a:t>China Specific </a:t>
          </a:r>
          <a:r>
            <a:rPr lang="en-US" sz="2000" b="1" u="none">
              <a:latin typeface="+mn-lt"/>
            </a:rPr>
            <a:t>Systems</a:t>
          </a:r>
        </a:p>
      </dgm:t>
    </dgm:pt>
    <dgm:pt modelId="{69AA0FD7-3C3F-4C2B-9F3F-06791F1E0FEF}" type="parTrans" cxnId="{43467EFA-7CAD-4C85-B3FD-C13E32D59568}">
      <dgm:prSet/>
      <dgm:spPr/>
      <dgm:t>
        <a:bodyPr/>
        <a:lstStyle/>
        <a:p>
          <a:endParaRPr lang="en-US"/>
        </a:p>
      </dgm:t>
    </dgm:pt>
    <dgm:pt modelId="{6F580C1B-98BB-457C-9607-F02345AC1A37}" type="sibTrans" cxnId="{43467EFA-7CAD-4C85-B3FD-C13E32D59568}">
      <dgm:prSet/>
      <dgm:spPr/>
      <dgm:t>
        <a:bodyPr/>
        <a:lstStyle/>
        <a:p>
          <a:endParaRPr lang="en-US"/>
        </a:p>
      </dgm:t>
    </dgm:pt>
    <dgm:pt modelId="{0E42C43E-DDC7-4D81-819B-319DB5A03B84}">
      <dgm:prSet phldrT="[Text]"/>
      <dgm:spPr/>
      <dgm:t>
        <a:bodyPr/>
        <a:lstStyle/>
        <a:p>
          <a:pPr>
            <a:buNone/>
          </a:pPr>
          <a:r>
            <a:rPr lang="en-US" altLang="zh-CN">
              <a:solidFill>
                <a:schemeClr val="bg1"/>
              </a:solidFill>
              <a:latin typeface="+mn-lt"/>
              <a:ea typeface="+mn-ea"/>
              <a:cs typeface="+mn-cs"/>
            </a:rPr>
            <a:t>Multi-Channel PMIC Ref. Solution</a:t>
          </a:r>
          <a:endParaRPr lang="en-US">
            <a:solidFill>
              <a:schemeClr val="bg1"/>
            </a:solidFill>
          </a:endParaRPr>
        </a:p>
      </dgm:t>
    </dgm:pt>
    <dgm:pt modelId="{9ADA6533-F79F-4234-9A7F-27FD5017E10A}" type="parTrans" cxnId="{7A4C9638-6AAF-44ED-9904-6676BA7B5B9C}">
      <dgm:prSet/>
      <dgm:spPr/>
      <dgm:t>
        <a:bodyPr/>
        <a:lstStyle/>
        <a:p>
          <a:endParaRPr lang="en-US"/>
        </a:p>
      </dgm:t>
    </dgm:pt>
    <dgm:pt modelId="{9B73F997-2BB7-4F59-85CF-E94EA0F350EE}" type="sibTrans" cxnId="{7A4C9638-6AAF-44ED-9904-6676BA7B5B9C}">
      <dgm:prSet/>
      <dgm:spPr/>
      <dgm:t>
        <a:bodyPr/>
        <a:lstStyle/>
        <a:p>
          <a:endParaRPr lang="en-US"/>
        </a:p>
      </dgm:t>
    </dgm:pt>
    <dgm:pt modelId="{3A55207D-E7B7-468A-BD3A-FFCF0B268830}">
      <dgm:prSet phldrT="[Text]"/>
      <dgm:spPr/>
      <dgm:t>
        <a:bodyPr/>
        <a:lstStyle/>
        <a:p>
          <a:pPr>
            <a:buNone/>
          </a:pPr>
          <a:r>
            <a:rPr lang="en-US">
              <a:solidFill>
                <a:schemeClr val="bg1"/>
              </a:solidFill>
              <a:latin typeface="+mn-lt"/>
              <a:ea typeface="+mn-ea"/>
              <a:cs typeface="+mn-cs"/>
            </a:rPr>
            <a:t>Open-PXI For RF APT with VST3&amp;VNA</a:t>
          </a:r>
          <a:endParaRPr lang="en-US">
            <a:solidFill>
              <a:schemeClr val="bg1"/>
            </a:solidFill>
          </a:endParaRPr>
        </a:p>
      </dgm:t>
    </dgm:pt>
    <dgm:pt modelId="{DFAA7BA7-6D7B-4CF5-8AA8-B9E6BAE19F9C}" type="parTrans" cxnId="{06CED27A-8703-462F-855B-C42A42BB22A4}">
      <dgm:prSet/>
      <dgm:spPr/>
      <dgm:t>
        <a:bodyPr/>
        <a:lstStyle/>
        <a:p>
          <a:endParaRPr lang="en-US"/>
        </a:p>
      </dgm:t>
    </dgm:pt>
    <dgm:pt modelId="{4ED1E2C7-4271-4F19-BA0A-974D8918F178}" type="sibTrans" cxnId="{06CED27A-8703-462F-855B-C42A42BB22A4}">
      <dgm:prSet/>
      <dgm:spPr/>
      <dgm:t>
        <a:bodyPr/>
        <a:lstStyle/>
        <a:p>
          <a:endParaRPr lang="en-US"/>
        </a:p>
      </dgm:t>
    </dgm:pt>
    <dgm:pt modelId="{84297C6A-AA5C-414E-AD47-7A129406A764}">
      <dgm:prSet phldrT="[Text]" custT="1"/>
      <dgm:spPr/>
      <dgm:t>
        <a:bodyPr/>
        <a:lstStyle/>
        <a:p>
          <a:pPr algn="ctr" rtl="0"/>
          <a:r>
            <a:rPr lang="en-US" altLang="zh-CN" sz="2400" b="1" u="none">
              <a:latin typeface="+mn-lt"/>
            </a:rPr>
            <a:t>Ecosystem</a:t>
          </a:r>
          <a:r>
            <a:rPr lang="en-US" sz="2400" b="1" u="none">
              <a:latin typeface="+mn-lt"/>
            </a:rPr>
            <a:t> Co-innovation</a:t>
          </a:r>
        </a:p>
      </dgm:t>
    </dgm:pt>
    <dgm:pt modelId="{87F7AE48-7FED-4E44-881D-18BDDC944447}" type="parTrans" cxnId="{27B1114D-1ED3-484E-A513-2EF596742515}">
      <dgm:prSet/>
      <dgm:spPr/>
      <dgm:t>
        <a:bodyPr/>
        <a:lstStyle/>
        <a:p>
          <a:endParaRPr lang="en-US"/>
        </a:p>
      </dgm:t>
    </dgm:pt>
    <dgm:pt modelId="{90486607-9981-4EC9-8108-D2753F4348C9}" type="sibTrans" cxnId="{27B1114D-1ED3-484E-A513-2EF596742515}">
      <dgm:prSet/>
      <dgm:spPr/>
      <dgm:t>
        <a:bodyPr/>
        <a:lstStyle/>
        <a:p>
          <a:endParaRPr lang="en-US"/>
        </a:p>
      </dgm:t>
    </dgm:pt>
    <dgm:pt modelId="{6711D5D4-EE03-40DF-AB7C-E75605B20E20}">
      <dgm:prSet phldrT="[Text]"/>
      <dgm:spPr/>
      <dgm:t>
        <a:bodyPr/>
        <a:lstStyle/>
        <a:p>
          <a:pPr>
            <a:buNone/>
          </a:pPr>
          <a:r>
            <a:rPr lang="en-US" altLang="zh-CN" err="1">
              <a:solidFill>
                <a:schemeClr val="bg1"/>
              </a:solidFill>
              <a:latin typeface="+mn-lt"/>
              <a:ea typeface="+mn-ea"/>
              <a:cs typeface="+mn-cs"/>
            </a:rPr>
            <a:t>SiC</a:t>
          </a:r>
          <a:r>
            <a:rPr lang="en-US" altLang="zh-CN">
              <a:solidFill>
                <a:schemeClr val="bg1"/>
              </a:solidFill>
              <a:latin typeface="+mn-lt"/>
              <a:ea typeface="+mn-ea"/>
              <a:cs typeface="+mn-cs"/>
            </a:rPr>
            <a:t> KGD Test</a:t>
          </a:r>
          <a:endParaRPr lang="en-US">
            <a:solidFill>
              <a:schemeClr val="bg1"/>
            </a:solidFill>
          </a:endParaRPr>
        </a:p>
      </dgm:t>
    </dgm:pt>
    <dgm:pt modelId="{7F591533-3CAD-4852-8A38-5A876281CBA2}" type="parTrans" cxnId="{92DEF857-F8F2-4F47-BE2E-48CD08E93D2C}">
      <dgm:prSet/>
      <dgm:spPr/>
      <dgm:t>
        <a:bodyPr/>
        <a:lstStyle/>
        <a:p>
          <a:endParaRPr lang="en-US"/>
        </a:p>
      </dgm:t>
    </dgm:pt>
    <dgm:pt modelId="{31EA2D8A-0955-447B-927E-1A3E3D336949}" type="sibTrans" cxnId="{92DEF857-F8F2-4F47-BE2E-48CD08E93D2C}">
      <dgm:prSet/>
      <dgm:spPr/>
      <dgm:t>
        <a:bodyPr/>
        <a:lstStyle/>
        <a:p>
          <a:endParaRPr lang="en-US"/>
        </a:p>
      </dgm:t>
    </dgm:pt>
    <dgm:pt modelId="{A8CB4C5A-B030-449D-BE50-ACC721C2743D}">
      <dgm:prSet phldrT="[Text]"/>
      <dgm:spPr/>
      <dgm:t>
        <a:bodyPr/>
        <a:lstStyle/>
        <a:p>
          <a:pPr rtl="0">
            <a:buNone/>
          </a:pPr>
          <a:r>
            <a:rPr lang="en-US" altLang="zh-CN">
              <a:solidFill>
                <a:schemeClr val="bg1"/>
              </a:solidFill>
              <a:latin typeface="+mn-lt"/>
              <a:ea typeface="+mn-ea"/>
              <a:cs typeface="+mn-cs"/>
            </a:rPr>
            <a:t>Optical Comm.</a:t>
          </a:r>
          <a:endParaRPr lang="en-US">
            <a:solidFill>
              <a:schemeClr val="bg1"/>
            </a:solidFill>
          </a:endParaRPr>
        </a:p>
      </dgm:t>
    </dgm:pt>
    <dgm:pt modelId="{D8AAE0CE-001B-4FF8-A397-333F07957977}" type="parTrans" cxnId="{16B8BAE8-08A4-4F38-B8AF-8125024BD7B9}">
      <dgm:prSet/>
      <dgm:spPr/>
      <dgm:t>
        <a:bodyPr/>
        <a:lstStyle/>
        <a:p>
          <a:endParaRPr lang="en-US"/>
        </a:p>
      </dgm:t>
    </dgm:pt>
    <dgm:pt modelId="{936A5BBF-AF7F-4D6A-9CE3-4E077BE16ED5}" type="sibTrans" cxnId="{16B8BAE8-08A4-4F38-B8AF-8125024BD7B9}">
      <dgm:prSet/>
      <dgm:spPr/>
      <dgm:t>
        <a:bodyPr/>
        <a:lstStyle/>
        <a:p>
          <a:endParaRPr lang="en-US"/>
        </a:p>
      </dgm:t>
    </dgm:pt>
    <dgm:pt modelId="{EA011C22-D73A-4DA9-988D-E0BF87FE592D}">
      <dgm:prSet phldrT="[Text]" custT="1"/>
      <dgm:spPr/>
      <dgm:t>
        <a:bodyPr/>
        <a:lstStyle/>
        <a:p>
          <a:r>
            <a:rPr lang="en-US" sz="2400" b="1"/>
            <a:t>Broad-base Expansion</a:t>
          </a:r>
        </a:p>
      </dgm:t>
    </dgm:pt>
    <dgm:pt modelId="{70C23E5B-03A9-44B4-85EF-4FBD695035FC}" type="parTrans" cxnId="{04482E36-1C58-4E6C-8F95-AA2B2375232D}">
      <dgm:prSet/>
      <dgm:spPr/>
      <dgm:t>
        <a:bodyPr/>
        <a:lstStyle/>
        <a:p>
          <a:endParaRPr lang="en-US"/>
        </a:p>
      </dgm:t>
    </dgm:pt>
    <dgm:pt modelId="{109AA98C-7BAA-4708-B043-C2DDD9F6A93E}" type="sibTrans" cxnId="{04482E36-1C58-4E6C-8F95-AA2B2375232D}">
      <dgm:prSet/>
      <dgm:spPr/>
      <dgm:t>
        <a:bodyPr/>
        <a:lstStyle/>
        <a:p>
          <a:endParaRPr lang="en-US"/>
        </a:p>
      </dgm:t>
    </dgm:pt>
    <dgm:pt modelId="{9A3F8EEA-5EE6-421D-AA4E-314D8CC0A387}">
      <dgm:prSet phldrT="[Text]"/>
      <dgm:spPr/>
      <dgm:t>
        <a:bodyPr/>
        <a:lstStyle/>
        <a:p>
          <a:pPr rtl="0">
            <a:buNone/>
          </a:pPr>
          <a:r>
            <a:rPr lang="en-US" altLang="zh-CN">
              <a:solidFill>
                <a:schemeClr val="bg1"/>
              </a:solidFill>
              <a:latin typeface="+mn-lt"/>
              <a:ea typeface="+mn-ea"/>
              <a:cs typeface="+mn-cs"/>
            </a:rPr>
            <a:t>AI for Academic Teaching</a:t>
          </a:r>
          <a:endParaRPr lang="en-US">
            <a:solidFill>
              <a:schemeClr val="bg1"/>
            </a:solidFill>
            <a:latin typeface="Arial Black"/>
            <a:ea typeface="+mn-ea"/>
            <a:cs typeface="+mn-cs"/>
          </a:endParaRPr>
        </a:p>
      </dgm:t>
    </dgm:pt>
    <dgm:pt modelId="{9692F438-5E6F-49A0-86F5-010CEE856904}" type="parTrans" cxnId="{E1897F06-0ED1-479C-B969-AB7852637498}">
      <dgm:prSet/>
      <dgm:spPr/>
      <dgm:t>
        <a:bodyPr/>
        <a:lstStyle/>
        <a:p>
          <a:endParaRPr lang="en-US"/>
        </a:p>
      </dgm:t>
    </dgm:pt>
    <dgm:pt modelId="{A80DE35B-5990-46A1-B531-338E87B197AF}" type="sibTrans" cxnId="{E1897F06-0ED1-479C-B969-AB7852637498}">
      <dgm:prSet/>
      <dgm:spPr/>
      <dgm:t>
        <a:bodyPr/>
        <a:lstStyle/>
        <a:p>
          <a:endParaRPr lang="en-US"/>
        </a:p>
      </dgm:t>
    </dgm:pt>
    <dgm:pt modelId="{98D14B9E-31CF-46BE-BF60-BD6D5BE39396}">
      <dgm:prSet phldrT="[Text]" custT="1"/>
      <dgm:spPr/>
      <dgm:t>
        <a:bodyPr/>
        <a:lstStyle/>
        <a:p>
          <a:pPr rtl="0">
            <a:buNone/>
          </a:pPr>
          <a:r>
            <a:rPr lang="en-US" altLang="zh-CN" sz="1200">
              <a:solidFill>
                <a:schemeClr val="bg1"/>
              </a:solidFill>
              <a:latin typeface="+mn-lt"/>
              <a:ea typeface="+mn-ea"/>
              <a:cs typeface="+mn-cs"/>
            </a:rPr>
            <a:t>LabVIEW </a:t>
          </a:r>
          <a:r>
            <a:rPr lang="en-US" sz="1200">
              <a:solidFill>
                <a:schemeClr val="bg1"/>
              </a:solidFill>
              <a:latin typeface="Calibri"/>
              <a:ea typeface="Calibri"/>
              <a:cs typeface="Calibri"/>
            </a:rPr>
            <a:t>CSM</a:t>
          </a:r>
        </a:p>
      </dgm:t>
    </dgm:pt>
    <dgm:pt modelId="{A5CB845E-1FA5-4BE4-B8D8-C13D54520E9A}" type="parTrans" cxnId="{7507C714-ED26-46A2-9EF9-C749837BD2A1}">
      <dgm:prSet/>
      <dgm:spPr/>
      <dgm:t>
        <a:bodyPr/>
        <a:lstStyle/>
        <a:p>
          <a:endParaRPr lang="en-US"/>
        </a:p>
      </dgm:t>
    </dgm:pt>
    <dgm:pt modelId="{FEB36791-D702-41E3-91AB-732AD7A6622A}" type="sibTrans" cxnId="{7507C714-ED26-46A2-9EF9-C749837BD2A1}">
      <dgm:prSet/>
      <dgm:spPr/>
      <dgm:t>
        <a:bodyPr/>
        <a:lstStyle/>
        <a:p>
          <a:endParaRPr lang="en-US"/>
        </a:p>
      </dgm:t>
    </dgm:pt>
    <dgm:pt modelId="{AB3D64D2-6A7E-419D-825B-FD48E4DC48AE}">
      <dgm:prSet phldrT="[Text]"/>
      <dgm:spPr/>
      <dgm:t>
        <a:bodyPr/>
        <a:lstStyle/>
        <a:p>
          <a:r>
            <a:rPr lang="en-US" altLang="zh-CN" err="1"/>
            <a:t>Vanchip</a:t>
          </a:r>
          <a:r>
            <a:rPr lang="en-US" altLang="zh-CN"/>
            <a:t> McVST EAP solution improvement</a:t>
          </a:r>
          <a:endParaRPr lang="en-US"/>
        </a:p>
      </dgm:t>
    </dgm:pt>
    <dgm:pt modelId="{E0506237-AAA9-4636-9131-44597E9F4783}" type="parTrans" cxnId="{7AD30285-A81A-4601-BC00-77C54A94765F}">
      <dgm:prSet/>
      <dgm:spPr/>
      <dgm:t>
        <a:bodyPr/>
        <a:lstStyle/>
        <a:p>
          <a:endParaRPr lang="en-US"/>
        </a:p>
      </dgm:t>
    </dgm:pt>
    <dgm:pt modelId="{7CF6D925-5BAF-4972-8366-5FCD19803590}" type="sibTrans" cxnId="{7AD30285-A81A-4601-BC00-77C54A94765F}">
      <dgm:prSet/>
      <dgm:spPr/>
      <dgm:t>
        <a:bodyPr/>
        <a:lstStyle/>
        <a:p>
          <a:endParaRPr lang="en-US"/>
        </a:p>
      </dgm:t>
    </dgm:pt>
    <dgm:pt modelId="{3271B0AA-71A5-413A-89A5-D5222949B316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  <a:latin typeface="+mn-lt"/>
              <a:ea typeface="+mn-ea"/>
              <a:cs typeface="+mn-cs"/>
            </a:rPr>
            <a:t>China V-COM</a:t>
          </a:r>
          <a:endParaRPr lang="en-US">
            <a:solidFill>
              <a:schemeClr val="bg1"/>
            </a:solidFill>
          </a:endParaRPr>
        </a:p>
      </dgm:t>
    </dgm:pt>
    <dgm:pt modelId="{BF0114C4-075C-4279-948C-552FC345B684}" type="parTrans" cxnId="{F7DDD99F-A67E-4DB6-9C83-AEF0340AFCA7}">
      <dgm:prSet/>
      <dgm:spPr/>
      <dgm:t>
        <a:bodyPr/>
        <a:lstStyle/>
        <a:p>
          <a:endParaRPr lang="en-US"/>
        </a:p>
      </dgm:t>
    </dgm:pt>
    <dgm:pt modelId="{8CBEBE04-C9E2-458F-9C4A-9D95EA0B0A29}" type="sibTrans" cxnId="{F7DDD99F-A67E-4DB6-9C83-AEF0340AFCA7}">
      <dgm:prSet/>
      <dgm:spPr/>
      <dgm:t>
        <a:bodyPr/>
        <a:lstStyle/>
        <a:p>
          <a:endParaRPr lang="en-US"/>
        </a:p>
      </dgm:t>
    </dgm:pt>
    <dgm:pt modelId="{1757E3A7-F1D2-4586-BC41-FE01877ED0A0}">
      <dgm:prSet phldrT="[Text]"/>
      <dgm:spPr/>
      <dgm:t>
        <a:bodyPr/>
        <a:lstStyle/>
        <a:p>
          <a:pPr>
            <a:buNone/>
          </a:pPr>
          <a:r>
            <a:rPr lang="en-US" altLang="zh-CN">
              <a:solidFill>
                <a:schemeClr val="bg1"/>
              </a:solidFill>
              <a:latin typeface="+mn-lt"/>
              <a:ea typeface="+mn-ea"/>
              <a:cs typeface="+mn-cs"/>
            </a:rPr>
            <a:t>IVI Test System</a:t>
          </a:r>
          <a:endParaRPr lang="en-US">
            <a:solidFill>
              <a:schemeClr val="bg1"/>
            </a:solidFill>
          </a:endParaRPr>
        </a:p>
      </dgm:t>
    </dgm:pt>
    <dgm:pt modelId="{85CDC3D1-BE2D-4883-AFF1-02D5295F574C}" type="parTrans" cxnId="{4267D75F-4E18-43A4-BE15-1F33CE0EA1E6}">
      <dgm:prSet/>
      <dgm:spPr/>
      <dgm:t>
        <a:bodyPr/>
        <a:lstStyle/>
        <a:p>
          <a:endParaRPr lang="en-US"/>
        </a:p>
      </dgm:t>
    </dgm:pt>
    <dgm:pt modelId="{CE43AE80-05BA-4F8F-B62A-5DA944A2676A}" type="sibTrans" cxnId="{4267D75F-4E18-43A4-BE15-1F33CE0EA1E6}">
      <dgm:prSet/>
      <dgm:spPr/>
      <dgm:t>
        <a:bodyPr/>
        <a:lstStyle/>
        <a:p>
          <a:endParaRPr lang="en-US"/>
        </a:p>
      </dgm:t>
    </dgm:pt>
    <dgm:pt modelId="{84267B75-8312-457A-AD5C-A223B879012D}">
      <dgm:prSet phldrT="[Text]"/>
      <dgm:spPr/>
      <dgm:t>
        <a:bodyPr/>
        <a:lstStyle/>
        <a:p>
          <a:pPr>
            <a:buNone/>
          </a:pPr>
          <a:r>
            <a:rPr lang="en-US" altLang="zh-CN">
              <a:solidFill>
                <a:schemeClr val="bg1"/>
              </a:solidFill>
              <a:latin typeface="+mn-lt"/>
              <a:ea typeface="+mn-ea"/>
              <a:cs typeface="+mn-cs"/>
            </a:rPr>
            <a:t>ADAS Video Octopus</a:t>
          </a:r>
          <a:endParaRPr lang="en-US">
            <a:solidFill>
              <a:schemeClr val="bg1"/>
            </a:solidFill>
          </a:endParaRPr>
        </a:p>
      </dgm:t>
    </dgm:pt>
    <dgm:pt modelId="{E1CA7253-3468-4C73-9423-AEAC782CC5FA}" type="parTrans" cxnId="{7E832A43-B403-4D88-B7DE-433035100FE5}">
      <dgm:prSet/>
      <dgm:spPr/>
      <dgm:t>
        <a:bodyPr/>
        <a:lstStyle/>
        <a:p>
          <a:endParaRPr lang="en-US"/>
        </a:p>
      </dgm:t>
    </dgm:pt>
    <dgm:pt modelId="{943881C6-0D71-42F4-80FA-205B69684A24}" type="sibTrans" cxnId="{7E832A43-B403-4D88-B7DE-433035100FE5}">
      <dgm:prSet/>
      <dgm:spPr/>
      <dgm:t>
        <a:bodyPr/>
        <a:lstStyle/>
        <a:p>
          <a:endParaRPr lang="en-US"/>
        </a:p>
      </dgm:t>
    </dgm:pt>
    <dgm:pt modelId="{3D6BC000-E0BE-47A8-BFA4-6C3A022763DE}">
      <dgm:prSet phldrT="[Text]"/>
      <dgm:spPr/>
      <dgm:t>
        <a:bodyPr/>
        <a:lstStyle/>
        <a:p>
          <a:pPr>
            <a:buNone/>
          </a:pPr>
          <a:r>
            <a:rPr lang="en-US" altLang="zh-CN"/>
            <a:t>Solid State Battery </a:t>
          </a:r>
          <a:endParaRPr lang="en-US">
            <a:solidFill>
              <a:schemeClr val="bg1"/>
            </a:solidFill>
          </a:endParaRPr>
        </a:p>
      </dgm:t>
    </dgm:pt>
    <dgm:pt modelId="{844A1509-4650-4C49-B48A-A4171A902EF5}" type="parTrans" cxnId="{E2D53B90-CB56-4211-A162-1F5AF8A48662}">
      <dgm:prSet/>
      <dgm:spPr/>
      <dgm:t>
        <a:bodyPr/>
        <a:lstStyle/>
        <a:p>
          <a:endParaRPr lang="en-US"/>
        </a:p>
      </dgm:t>
    </dgm:pt>
    <dgm:pt modelId="{4F30C417-7BD5-49A1-81CD-80BF52F90248}" type="sibTrans" cxnId="{E2D53B90-CB56-4211-A162-1F5AF8A48662}">
      <dgm:prSet/>
      <dgm:spPr/>
      <dgm:t>
        <a:bodyPr/>
        <a:lstStyle/>
        <a:p>
          <a:endParaRPr lang="en-US"/>
        </a:p>
      </dgm:t>
    </dgm:pt>
    <dgm:pt modelId="{CE1A6E61-CC5E-47CA-89E9-2825877EFB8B}">
      <dgm:prSet phldrT="[Text]"/>
      <dgm:spPr/>
      <dgm:t>
        <a:bodyPr/>
        <a:lstStyle/>
        <a:p>
          <a:pPr>
            <a:buNone/>
          </a:pPr>
          <a:r>
            <a:rPr kumimoji="1" lang="en-US" err="1">
              <a:solidFill>
                <a:schemeClr val="bg1"/>
              </a:solidFill>
              <a:latin typeface="+mn-lt"/>
              <a:ea typeface="+mn-ea"/>
              <a:cs typeface="+mn-cs"/>
            </a:rPr>
            <a:t>PowerTrain</a:t>
          </a:r>
          <a:r>
            <a:rPr kumimoji="1" lang="en-US" altLang="zh-CN">
              <a:solidFill>
                <a:schemeClr val="bg1"/>
              </a:solidFill>
              <a:latin typeface="+mn-lt"/>
              <a:ea typeface="+mn-ea"/>
              <a:cs typeface="+mn-cs"/>
            </a:rPr>
            <a:t> </a:t>
          </a:r>
          <a:r>
            <a:rPr kumimoji="1" lang="en-US">
              <a:solidFill>
                <a:schemeClr val="bg1"/>
              </a:solidFill>
              <a:latin typeface="+mn-lt"/>
              <a:ea typeface="+mn-ea"/>
              <a:cs typeface="+mn-cs"/>
            </a:rPr>
            <a:t>(</a:t>
          </a:r>
          <a:r>
            <a:rPr kumimoji="1" lang="en-US" err="1">
              <a:solidFill>
                <a:schemeClr val="bg1"/>
              </a:solidFill>
              <a:latin typeface="+mn-lt"/>
              <a:ea typeface="+mn-ea"/>
              <a:cs typeface="+mn-cs"/>
            </a:rPr>
            <a:t>PATools</a:t>
          </a:r>
          <a:r>
            <a:rPr kumimoji="1" lang="en-US" altLang="zh-CN">
              <a:solidFill>
                <a:schemeClr val="bg1"/>
              </a:solidFill>
              <a:latin typeface="+mn-lt"/>
              <a:ea typeface="+mn-ea"/>
              <a:cs typeface="+mn-cs"/>
            </a:rPr>
            <a:t> </a:t>
          </a:r>
          <a:r>
            <a:rPr kumimoji="1" lang="en-US">
              <a:solidFill>
                <a:schemeClr val="bg1"/>
              </a:solidFill>
              <a:latin typeface="+mn-lt"/>
              <a:ea typeface="+mn-ea"/>
              <a:cs typeface="+mn-cs"/>
            </a:rPr>
            <a:t>+</a:t>
          </a:r>
          <a:r>
            <a:rPr kumimoji="1" lang="en-US" altLang="zh-CN">
              <a:solidFill>
                <a:schemeClr val="bg1"/>
              </a:solidFill>
              <a:latin typeface="+mn-lt"/>
              <a:ea typeface="+mn-ea"/>
              <a:cs typeface="+mn-cs"/>
            </a:rPr>
            <a:t> </a:t>
          </a:r>
          <a:r>
            <a:rPr kumimoji="1" lang="en-US">
              <a:solidFill>
                <a:schemeClr val="bg1"/>
              </a:solidFill>
              <a:latin typeface="+mn-lt"/>
              <a:ea typeface="+mn-ea"/>
              <a:cs typeface="+mn-cs"/>
            </a:rPr>
            <a:t>PXI)</a:t>
          </a:r>
          <a:r>
            <a:rPr kumimoji="1" lang="en-US" altLang="zh-CN">
              <a:solidFill>
                <a:schemeClr val="bg1"/>
              </a:solidFill>
              <a:latin typeface="+mn-lt"/>
              <a:ea typeface="+mn-ea"/>
              <a:cs typeface="+mn-cs"/>
            </a:rPr>
            <a:t>​</a:t>
          </a:r>
          <a:endParaRPr lang="en-US">
            <a:solidFill>
              <a:schemeClr val="bg1"/>
            </a:solidFill>
          </a:endParaRPr>
        </a:p>
      </dgm:t>
    </dgm:pt>
    <dgm:pt modelId="{3653A3FD-3CB2-495C-BEAE-987F3B96C80C}" type="parTrans" cxnId="{C48F4743-5571-4B7F-9954-7D91BA92647D}">
      <dgm:prSet/>
      <dgm:spPr/>
      <dgm:t>
        <a:bodyPr/>
        <a:lstStyle/>
        <a:p>
          <a:endParaRPr lang="en-US"/>
        </a:p>
      </dgm:t>
    </dgm:pt>
    <dgm:pt modelId="{B6E45E1B-E05C-4634-9574-B33932D86296}" type="sibTrans" cxnId="{C48F4743-5571-4B7F-9954-7D91BA92647D}">
      <dgm:prSet/>
      <dgm:spPr/>
      <dgm:t>
        <a:bodyPr/>
        <a:lstStyle/>
        <a:p>
          <a:endParaRPr lang="en-US"/>
        </a:p>
      </dgm:t>
    </dgm:pt>
    <dgm:pt modelId="{DECE302B-4A56-4192-9FE7-8E3F5BA381CF}">
      <dgm:prSet phldrT="[Text]"/>
      <dgm:spPr/>
      <dgm:t>
        <a:bodyPr/>
        <a:lstStyle/>
        <a:p>
          <a:pPr>
            <a:buNone/>
          </a:pPr>
          <a:r>
            <a:rPr lang="en-US" altLang="zh-CN"/>
            <a:t>Semi Research – Parametric</a:t>
          </a:r>
          <a:endParaRPr lang="en-US">
            <a:solidFill>
              <a:schemeClr val="bg1"/>
            </a:solidFill>
          </a:endParaRPr>
        </a:p>
      </dgm:t>
    </dgm:pt>
    <dgm:pt modelId="{2543B2D8-6A63-463D-948D-ED64315489CD}" type="parTrans" cxnId="{F4A3113E-21E3-424C-9557-6EE4ABBFB70A}">
      <dgm:prSet/>
      <dgm:spPr/>
      <dgm:t>
        <a:bodyPr/>
        <a:lstStyle/>
        <a:p>
          <a:endParaRPr lang="en-US"/>
        </a:p>
      </dgm:t>
    </dgm:pt>
    <dgm:pt modelId="{ADEC1CEC-950E-4B4B-97C1-D70BF1AF5997}" type="sibTrans" cxnId="{F4A3113E-21E3-424C-9557-6EE4ABBFB70A}">
      <dgm:prSet/>
      <dgm:spPr/>
      <dgm:t>
        <a:bodyPr/>
        <a:lstStyle/>
        <a:p>
          <a:endParaRPr lang="en-US"/>
        </a:p>
      </dgm:t>
    </dgm:pt>
    <dgm:pt modelId="{346A69ED-D053-4407-8015-72320F44C149}">
      <dgm:prSet phldrT="[Text]"/>
      <dgm:spPr/>
      <dgm:t>
        <a:bodyPr/>
        <a:lstStyle/>
        <a:p>
          <a:pPr>
            <a:buNone/>
          </a:pPr>
          <a:r>
            <a:rPr lang="en-US" altLang="zh-CN">
              <a:solidFill>
                <a:schemeClr val="bg1"/>
              </a:solidFill>
              <a:latin typeface="+mn-lt"/>
              <a:ea typeface="+mn-ea"/>
              <a:cs typeface="+mn-cs"/>
            </a:rPr>
            <a:t>Sub-THz RDP Ref. Solution</a:t>
          </a:r>
          <a:endParaRPr lang="en-US">
            <a:solidFill>
              <a:schemeClr val="bg1"/>
            </a:solidFill>
          </a:endParaRPr>
        </a:p>
      </dgm:t>
    </dgm:pt>
    <dgm:pt modelId="{9BBC9DAB-5CF4-4876-AC02-E7950033DF63}" type="parTrans" cxnId="{38BE82DE-BA38-40CD-822B-8A5FB8E16067}">
      <dgm:prSet/>
      <dgm:spPr/>
      <dgm:t>
        <a:bodyPr/>
        <a:lstStyle/>
        <a:p>
          <a:endParaRPr lang="en-US"/>
        </a:p>
      </dgm:t>
    </dgm:pt>
    <dgm:pt modelId="{DB648220-80DE-4FF9-A069-49445FD6205A}" type="sibTrans" cxnId="{38BE82DE-BA38-40CD-822B-8A5FB8E16067}">
      <dgm:prSet/>
      <dgm:spPr/>
      <dgm:t>
        <a:bodyPr/>
        <a:lstStyle/>
        <a:p>
          <a:endParaRPr lang="en-US"/>
        </a:p>
      </dgm:t>
    </dgm:pt>
    <dgm:pt modelId="{641C4150-EBE1-4406-86ED-9B160AC0D1EE}">
      <dgm:prSet phldrT="[Text]"/>
      <dgm:spPr/>
      <dgm:t>
        <a:bodyPr/>
        <a:lstStyle/>
        <a:p>
          <a:pPr>
            <a:buNone/>
          </a:pPr>
          <a:r>
            <a:rPr lang="en-US">
              <a:solidFill>
                <a:schemeClr val="bg1"/>
              </a:solidFill>
              <a:latin typeface="+mn-lt"/>
              <a:ea typeface="+mn-ea"/>
              <a:cs typeface="+mn-cs"/>
            </a:rPr>
            <a:t>Product Example USRP X410 and PXIe-790x Streaming</a:t>
          </a:r>
          <a:endParaRPr lang="en-US">
            <a:solidFill>
              <a:schemeClr val="bg1"/>
            </a:solidFill>
          </a:endParaRPr>
        </a:p>
      </dgm:t>
    </dgm:pt>
    <dgm:pt modelId="{0F20534F-CBE6-4BB9-A406-50EEE7BACE22}" type="parTrans" cxnId="{6A62C03C-2D02-4D56-AA2E-2F80EF5BCA0B}">
      <dgm:prSet/>
      <dgm:spPr/>
      <dgm:t>
        <a:bodyPr/>
        <a:lstStyle/>
        <a:p>
          <a:endParaRPr lang="en-US"/>
        </a:p>
      </dgm:t>
    </dgm:pt>
    <dgm:pt modelId="{7950408B-E189-40D7-8EBA-4A43EFD8E86A}" type="sibTrans" cxnId="{6A62C03C-2D02-4D56-AA2E-2F80EF5BCA0B}">
      <dgm:prSet/>
      <dgm:spPr/>
      <dgm:t>
        <a:bodyPr/>
        <a:lstStyle/>
        <a:p>
          <a:endParaRPr lang="en-US"/>
        </a:p>
      </dgm:t>
    </dgm:pt>
    <dgm:pt modelId="{A088B457-5DDA-4DDA-95F9-57E2CA6A0E29}">
      <dgm:prSet phldrT="[Text]"/>
      <dgm:spPr/>
      <dgm:t>
        <a:bodyPr/>
        <a:lstStyle/>
        <a:p>
          <a:pPr>
            <a:buNone/>
          </a:pPr>
          <a:r>
            <a:rPr lang="en-US" altLang="zh-CN">
              <a:solidFill>
                <a:schemeClr val="bg1"/>
              </a:solidFill>
              <a:latin typeface="+mn-lt"/>
              <a:ea typeface="+mn-ea"/>
              <a:cs typeface="+mn-cs"/>
            </a:rPr>
            <a:t>RF Record and Playback</a:t>
          </a:r>
          <a:endParaRPr lang="en-US">
            <a:solidFill>
              <a:schemeClr val="bg1"/>
            </a:solidFill>
          </a:endParaRPr>
        </a:p>
      </dgm:t>
    </dgm:pt>
    <dgm:pt modelId="{B32ECD73-4784-40C0-9B8D-A3E3C41FAA9C}" type="parTrans" cxnId="{675ABD51-3EEE-46D1-856D-25E6F257ADE2}">
      <dgm:prSet/>
      <dgm:spPr/>
      <dgm:t>
        <a:bodyPr/>
        <a:lstStyle/>
        <a:p>
          <a:endParaRPr lang="en-US"/>
        </a:p>
      </dgm:t>
    </dgm:pt>
    <dgm:pt modelId="{18A88EB1-1496-43F2-B19A-FA8AD32EDA15}" type="sibTrans" cxnId="{675ABD51-3EEE-46D1-856D-25E6F257ADE2}">
      <dgm:prSet/>
      <dgm:spPr/>
      <dgm:t>
        <a:bodyPr/>
        <a:lstStyle/>
        <a:p>
          <a:endParaRPr lang="en-US"/>
        </a:p>
      </dgm:t>
    </dgm:pt>
    <dgm:pt modelId="{BF0DAACD-79F8-4F94-AA42-DBFA455C4984}">
      <dgm:prSet phldr="0"/>
      <dgm:spPr/>
      <dgm:t>
        <a:bodyPr/>
        <a:lstStyle/>
        <a:p>
          <a:r>
            <a:rPr lang="en-US" sz="1100">
              <a:solidFill>
                <a:schemeClr val="bg1"/>
              </a:solidFill>
              <a:latin typeface="Calibri"/>
              <a:ea typeface="Calibri"/>
              <a:cs typeface="Calibri"/>
            </a:rPr>
            <a:t>Non-export controlled MM1 STS/PXI solution</a:t>
          </a:r>
          <a:endParaRPr lang="en-US">
            <a:solidFill>
              <a:schemeClr val="bg1"/>
            </a:solidFill>
          </a:endParaRPr>
        </a:p>
      </dgm:t>
    </dgm:pt>
    <dgm:pt modelId="{4AD57FC5-3102-462D-866E-A233CB23B817}" type="parTrans" cxnId="{1E3A2CF3-0833-4892-AB35-93123F34F8E5}">
      <dgm:prSet/>
      <dgm:spPr/>
      <dgm:t>
        <a:bodyPr/>
        <a:lstStyle/>
        <a:p>
          <a:endParaRPr lang="en-US"/>
        </a:p>
      </dgm:t>
    </dgm:pt>
    <dgm:pt modelId="{A880D0FE-2633-46BE-8F2D-C44ADA24C17B}" type="sibTrans" cxnId="{1E3A2CF3-0833-4892-AB35-93123F34F8E5}">
      <dgm:prSet/>
      <dgm:spPr/>
      <dgm:t>
        <a:bodyPr/>
        <a:lstStyle/>
        <a:p>
          <a:endParaRPr lang="en-US"/>
        </a:p>
      </dgm:t>
    </dgm:pt>
    <dgm:pt modelId="{67D491E9-6ED2-4C66-9F22-62D2309BE4B7}">
      <dgm:prSet phldr="0"/>
      <dgm:spPr/>
      <dgm:t>
        <a:bodyPr/>
        <a:lstStyle/>
        <a:p>
          <a:pPr rtl="0"/>
          <a:r>
            <a:rPr lang="en-US" altLang="zh-CN">
              <a:solidFill>
                <a:schemeClr val="bg1"/>
              </a:solidFill>
              <a:latin typeface="+mn-lt"/>
              <a:ea typeface="+mn-ea"/>
              <a:cs typeface="+mn-cs"/>
            </a:rPr>
            <a:t>Intelligent Test </a:t>
          </a:r>
          <a:r>
            <a:rPr lang="en-US" altLang="zh-CN">
              <a:latin typeface="+mn-lt"/>
              <a:ea typeface="+mn-ea"/>
              <a:cs typeface="+mn-cs"/>
            </a:rPr>
            <a:t>Exploration</a:t>
          </a:r>
          <a:endParaRPr lang="en-US"/>
        </a:p>
      </dgm:t>
    </dgm:pt>
    <dgm:pt modelId="{3B29B5AD-F5EF-4153-8BE0-3327272F86C9}" type="parTrans" cxnId="{EBB85441-F34D-4887-8380-C8E81F721BB4}">
      <dgm:prSet/>
      <dgm:spPr/>
      <dgm:t>
        <a:bodyPr/>
        <a:lstStyle/>
        <a:p>
          <a:endParaRPr lang="en-US"/>
        </a:p>
      </dgm:t>
    </dgm:pt>
    <dgm:pt modelId="{5923B838-15D2-4ECE-A296-4B63E0FD9C39}" type="sibTrans" cxnId="{EBB85441-F34D-4887-8380-C8E81F721BB4}">
      <dgm:prSet/>
      <dgm:spPr/>
      <dgm:t>
        <a:bodyPr/>
        <a:lstStyle/>
        <a:p>
          <a:endParaRPr lang="en-US"/>
        </a:p>
      </dgm:t>
    </dgm:pt>
    <dgm:pt modelId="{77E128AC-A764-4B2D-B85E-110356D9E953}">
      <dgm:prSet phldr="0"/>
      <dgm:spPr/>
      <dgm:t>
        <a:bodyPr/>
        <a:lstStyle/>
        <a:p>
          <a:pPr rtl="0"/>
          <a:r>
            <a:rPr lang="en-US">
              <a:solidFill>
                <a:schemeClr val="bg1"/>
              </a:solidFill>
              <a:latin typeface="+mn-lt"/>
              <a:ea typeface="+mn-ea"/>
              <a:cs typeface="+mn-cs"/>
            </a:rPr>
            <a:t>CentOS 7.9 support on PXIe-8862</a:t>
          </a:r>
        </a:p>
      </dgm:t>
    </dgm:pt>
    <dgm:pt modelId="{FB7A3B53-6E27-4A18-9F2C-CF58890CAFDB}" type="parTrans" cxnId="{9440055E-AD2B-41DB-8F03-F4CE5BD91EEC}">
      <dgm:prSet/>
      <dgm:spPr/>
      <dgm:t>
        <a:bodyPr/>
        <a:lstStyle/>
        <a:p>
          <a:endParaRPr lang="en-US"/>
        </a:p>
      </dgm:t>
    </dgm:pt>
    <dgm:pt modelId="{BB419187-B791-437E-8794-F399F697802A}" type="sibTrans" cxnId="{9440055E-AD2B-41DB-8F03-F4CE5BD91EEC}">
      <dgm:prSet/>
      <dgm:spPr/>
      <dgm:t>
        <a:bodyPr/>
        <a:lstStyle/>
        <a:p>
          <a:endParaRPr lang="en-US"/>
        </a:p>
      </dgm:t>
    </dgm:pt>
    <dgm:pt modelId="{CFF46476-D317-4D57-A954-A30C2B8F9CF6}">
      <dgm:prSet phldr="0"/>
      <dgm:spPr/>
      <dgm:t>
        <a:bodyPr/>
        <a:lstStyle/>
        <a:p>
          <a:r>
            <a:rPr lang="en-US" sz="1100">
              <a:solidFill>
                <a:schemeClr val="bg1"/>
              </a:solidFill>
              <a:latin typeface="Calibri"/>
              <a:ea typeface="Calibri"/>
              <a:cs typeface="Calibri"/>
            </a:rPr>
            <a:t>HIL &amp; SC </a:t>
          </a:r>
          <a:endParaRPr lang="en-US">
            <a:solidFill>
              <a:schemeClr val="bg1"/>
            </a:solidFill>
          </a:endParaRPr>
        </a:p>
      </dgm:t>
    </dgm:pt>
    <dgm:pt modelId="{863D8EB9-B0E1-4E0A-B622-EA3A9EF4A6FB}" type="parTrans" cxnId="{C3C49FBC-2E06-4646-BF62-55C9018682A6}">
      <dgm:prSet/>
      <dgm:spPr/>
      <dgm:t>
        <a:bodyPr/>
        <a:lstStyle/>
        <a:p>
          <a:endParaRPr lang="en-US"/>
        </a:p>
      </dgm:t>
    </dgm:pt>
    <dgm:pt modelId="{853672CD-B82A-4945-B546-1272CDAFFF23}" type="sibTrans" cxnId="{C3C49FBC-2E06-4646-BF62-55C9018682A6}">
      <dgm:prSet/>
      <dgm:spPr/>
      <dgm:t>
        <a:bodyPr/>
        <a:lstStyle/>
        <a:p>
          <a:endParaRPr lang="en-US"/>
        </a:p>
      </dgm:t>
    </dgm:pt>
    <dgm:pt modelId="{2296A19F-08F4-43C4-BEE3-D22117320E1A}" type="pres">
      <dgm:prSet presAssocID="{238164AA-2055-45FA-8340-9F527A18A90C}" presName="theList" presStyleCnt="0">
        <dgm:presLayoutVars>
          <dgm:dir/>
          <dgm:animLvl val="lvl"/>
          <dgm:resizeHandles val="exact"/>
        </dgm:presLayoutVars>
      </dgm:prSet>
      <dgm:spPr/>
    </dgm:pt>
    <dgm:pt modelId="{E31C4B71-49B2-427F-840B-566BED3A91E3}" type="pres">
      <dgm:prSet presAssocID="{821DE9E3-E059-48C9-9CC3-04825EB5E4D2}" presName="compNode" presStyleCnt="0"/>
      <dgm:spPr/>
    </dgm:pt>
    <dgm:pt modelId="{D49F4D5C-6BD2-4FF2-AB76-B8D981AA0654}" type="pres">
      <dgm:prSet presAssocID="{821DE9E3-E059-48C9-9CC3-04825EB5E4D2}" presName="aNode" presStyleLbl="bgShp" presStyleIdx="0" presStyleCnt="3"/>
      <dgm:spPr/>
    </dgm:pt>
    <dgm:pt modelId="{46FCB9BE-2291-4418-B697-B483184EB4B5}" type="pres">
      <dgm:prSet presAssocID="{821DE9E3-E059-48C9-9CC3-04825EB5E4D2}" presName="textNode" presStyleLbl="bgShp" presStyleIdx="0" presStyleCnt="3"/>
      <dgm:spPr/>
    </dgm:pt>
    <dgm:pt modelId="{4EF2463B-B709-4A42-B2CD-E95B5130BCA0}" type="pres">
      <dgm:prSet presAssocID="{821DE9E3-E059-48C9-9CC3-04825EB5E4D2}" presName="compChildNode" presStyleCnt="0"/>
      <dgm:spPr/>
    </dgm:pt>
    <dgm:pt modelId="{F4091D94-B609-46FC-A642-AEAF64272DF6}" type="pres">
      <dgm:prSet presAssocID="{821DE9E3-E059-48C9-9CC3-04825EB5E4D2}" presName="theInnerList" presStyleCnt="0"/>
      <dgm:spPr/>
    </dgm:pt>
    <dgm:pt modelId="{4679EDDE-2123-4514-BAFE-D024AAFFA22A}" type="pres">
      <dgm:prSet presAssocID="{0E42C43E-DDC7-4D81-819B-319DB5A03B84}" presName="childNode" presStyleLbl="node1" presStyleIdx="0" presStyleCnt="20">
        <dgm:presLayoutVars>
          <dgm:bulletEnabled val="1"/>
        </dgm:presLayoutVars>
      </dgm:prSet>
      <dgm:spPr/>
    </dgm:pt>
    <dgm:pt modelId="{BBF72987-07F5-486E-8EF9-315899CE6499}" type="pres">
      <dgm:prSet presAssocID="{0E42C43E-DDC7-4D81-819B-319DB5A03B84}" presName="aSpace2" presStyleCnt="0"/>
      <dgm:spPr/>
    </dgm:pt>
    <dgm:pt modelId="{6606CAA2-230D-4DAE-8BFF-3BAF79A16A91}" type="pres">
      <dgm:prSet presAssocID="{3A55207D-E7B7-468A-BD3A-FFCF0B268830}" presName="childNode" presStyleLbl="node1" presStyleIdx="1" presStyleCnt="20">
        <dgm:presLayoutVars>
          <dgm:bulletEnabled val="1"/>
        </dgm:presLayoutVars>
      </dgm:prSet>
      <dgm:spPr/>
    </dgm:pt>
    <dgm:pt modelId="{EA94A020-AC14-43C2-B96A-1796EBDE649E}" type="pres">
      <dgm:prSet presAssocID="{3A55207D-E7B7-468A-BD3A-FFCF0B268830}" presName="aSpace2" presStyleCnt="0"/>
      <dgm:spPr/>
    </dgm:pt>
    <dgm:pt modelId="{D8CFC974-AD4F-4ED7-B47F-8E91F6AB54D1}" type="pres">
      <dgm:prSet presAssocID="{AB3D64D2-6A7E-419D-825B-FD48E4DC48AE}" presName="childNode" presStyleLbl="node1" presStyleIdx="2" presStyleCnt="20">
        <dgm:presLayoutVars>
          <dgm:bulletEnabled val="1"/>
        </dgm:presLayoutVars>
      </dgm:prSet>
      <dgm:spPr/>
    </dgm:pt>
    <dgm:pt modelId="{84288DC0-A965-4E94-83A9-18538E695653}" type="pres">
      <dgm:prSet presAssocID="{AB3D64D2-6A7E-419D-825B-FD48E4DC48AE}" presName="aSpace2" presStyleCnt="0"/>
      <dgm:spPr/>
    </dgm:pt>
    <dgm:pt modelId="{0E7ABF90-F5C0-4F6B-A48A-5D4915B499AA}" type="pres">
      <dgm:prSet presAssocID="{BF0DAACD-79F8-4F94-AA42-DBFA455C4984}" presName="childNode" presStyleLbl="node1" presStyleIdx="3" presStyleCnt="20">
        <dgm:presLayoutVars>
          <dgm:bulletEnabled val="1"/>
        </dgm:presLayoutVars>
      </dgm:prSet>
      <dgm:spPr/>
    </dgm:pt>
    <dgm:pt modelId="{9EF7B151-76D4-469A-A642-FBF902C7E474}" type="pres">
      <dgm:prSet presAssocID="{BF0DAACD-79F8-4F94-AA42-DBFA455C4984}" presName="aSpace2" presStyleCnt="0"/>
      <dgm:spPr/>
    </dgm:pt>
    <dgm:pt modelId="{741A149C-4DC2-497F-9B7F-BED0F46BBB4E}" type="pres">
      <dgm:prSet presAssocID="{3271B0AA-71A5-413A-89A5-D5222949B316}" presName="childNode" presStyleLbl="node1" presStyleIdx="4" presStyleCnt="20">
        <dgm:presLayoutVars>
          <dgm:bulletEnabled val="1"/>
        </dgm:presLayoutVars>
      </dgm:prSet>
      <dgm:spPr/>
    </dgm:pt>
    <dgm:pt modelId="{E12309BF-DA3B-4B85-8142-8FF94489B387}" type="pres">
      <dgm:prSet presAssocID="{3271B0AA-71A5-413A-89A5-D5222949B316}" presName="aSpace2" presStyleCnt="0"/>
      <dgm:spPr/>
    </dgm:pt>
    <dgm:pt modelId="{BF2E3755-400C-4DEC-91DD-9F4FFB7395C8}" type="pres">
      <dgm:prSet presAssocID="{84267B75-8312-457A-AD5C-A223B879012D}" presName="childNode" presStyleLbl="node1" presStyleIdx="5" presStyleCnt="20">
        <dgm:presLayoutVars>
          <dgm:bulletEnabled val="1"/>
        </dgm:presLayoutVars>
      </dgm:prSet>
      <dgm:spPr/>
    </dgm:pt>
    <dgm:pt modelId="{D0836128-EA96-45BD-A904-86551C43C635}" type="pres">
      <dgm:prSet presAssocID="{84267B75-8312-457A-AD5C-A223B879012D}" presName="aSpace2" presStyleCnt="0"/>
      <dgm:spPr/>
    </dgm:pt>
    <dgm:pt modelId="{915ADDF8-7A4E-4F0F-BE61-9F108795722E}" type="pres">
      <dgm:prSet presAssocID="{3D6BC000-E0BE-47A8-BFA4-6C3A022763DE}" presName="childNode" presStyleLbl="node1" presStyleIdx="6" presStyleCnt="20">
        <dgm:presLayoutVars>
          <dgm:bulletEnabled val="1"/>
        </dgm:presLayoutVars>
      </dgm:prSet>
      <dgm:spPr/>
    </dgm:pt>
    <dgm:pt modelId="{DD0A1D37-0E1A-4B55-97CD-D23D78D58CA1}" type="pres">
      <dgm:prSet presAssocID="{3D6BC000-E0BE-47A8-BFA4-6C3A022763DE}" presName="aSpace2" presStyleCnt="0"/>
      <dgm:spPr/>
    </dgm:pt>
    <dgm:pt modelId="{86C9E76D-5A3A-408D-9311-54BED9066B20}" type="pres">
      <dgm:prSet presAssocID="{A088B457-5DDA-4DDA-95F9-57E2CA6A0E29}" presName="childNode" presStyleLbl="node1" presStyleIdx="7" presStyleCnt="20">
        <dgm:presLayoutVars>
          <dgm:bulletEnabled val="1"/>
        </dgm:presLayoutVars>
      </dgm:prSet>
      <dgm:spPr/>
    </dgm:pt>
    <dgm:pt modelId="{09B633FF-0311-4FCC-93B7-6A4D7CB1666C}" type="pres">
      <dgm:prSet presAssocID="{821DE9E3-E059-48C9-9CC3-04825EB5E4D2}" presName="aSpace" presStyleCnt="0"/>
      <dgm:spPr/>
    </dgm:pt>
    <dgm:pt modelId="{78FA37AD-0754-4BCB-8146-4DDC9786D1BE}" type="pres">
      <dgm:prSet presAssocID="{84297C6A-AA5C-414E-AD47-7A129406A764}" presName="compNode" presStyleCnt="0"/>
      <dgm:spPr/>
    </dgm:pt>
    <dgm:pt modelId="{BAC425B2-E675-4409-8306-DAF551A8B4E4}" type="pres">
      <dgm:prSet presAssocID="{84297C6A-AA5C-414E-AD47-7A129406A764}" presName="aNode" presStyleLbl="bgShp" presStyleIdx="1" presStyleCnt="3"/>
      <dgm:spPr/>
    </dgm:pt>
    <dgm:pt modelId="{13DE061F-1FC0-40B1-936C-7EE86F64D040}" type="pres">
      <dgm:prSet presAssocID="{84297C6A-AA5C-414E-AD47-7A129406A764}" presName="textNode" presStyleLbl="bgShp" presStyleIdx="1" presStyleCnt="3"/>
      <dgm:spPr/>
    </dgm:pt>
    <dgm:pt modelId="{57C7D83A-FEE2-4A34-A273-3035142FCBEF}" type="pres">
      <dgm:prSet presAssocID="{84297C6A-AA5C-414E-AD47-7A129406A764}" presName="compChildNode" presStyleCnt="0"/>
      <dgm:spPr/>
    </dgm:pt>
    <dgm:pt modelId="{71625783-1995-420D-9301-58269D0CCB30}" type="pres">
      <dgm:prSet presAssocID="{84297C6A-AA5C-414E-AD47-7A129406A764}" presName="theInnerList" presStyleCnt="0"/>
      <dgm:spPr/>
    </dgm:pt>
    <dgm:pt modelId="{B505A6B1-CB3D-4D8C-A4D8-4570C95EFAD2}" type="pres">
      <dgm:prSet presAssocID="{6711D5D4-EE03-40DF-AB7C-E75605B20E20}" presName="childNode" presStyleLbl="node1" presStyleIdx="8" presStyleCnt="20" custLinFactNeighborY="3602">
        <dgm:presLayoutVars>
          <dgm:bulletEnabled val="1"/>
        </dgm:presLayoutVars>
      </dgm:prSet>
      <dgm:spPr/>
    </dgm:pt>
    <dgm:pt modelId="{7F307279-7638-4972-B7AB-0E18046B2CC4}" type="pres">
      <dgm:prSet presAssocID="{6711D5D4-EE03-40DF-AB7C-E75605B20E20}" presName="aSpace2" presStyleCnt="0"/>
      <dgm:spPr/>
    </dgm:pt>
    <dgm:pt modelId="{7C8B0B8E-0EFB-47F4-B44E-88BE366C3AE5}" type="pres">
      <dgm:prSet presAssocID="{A8CB4C5A-B030-449D-BE50-ACC721C2743D}" presName="childNode" presStyleLbl="node1" presStyleIdx="9" presStyleCnt="20">
        <dgm:presLayoutVars>
          <dgm:bulletEnabled val="1"/>
        </dgm:presLayoutVars>
      </dgm:prSet>
      <dgm:spPr/>
    </dgm:pt>
    <dgm:pt modelId="{E46A07F9-6593-420E-ABFC-7C510502EF50}" type="pres">
      <dgm:prSet presAssocID="{A8CB4C5A-B030-449D-BE50-ACC721C2743D}" presName="aSpace2" presStyleCnt="0"/>
      <dgm:spPr/>
    </dgm:pt>
    <dgm:pt modelId="{AB720B22-FB94-47CA-A42F-EAE76452D40D}" type="pres">
      <dgm:prSet presAssocID="{1757E3A7-F1D2-4586-BC41-FE01877ED0A0}" presName="childNode" presStyleLbl="node1" presStyleIdx="10" presStyleCnt="20">
        <dgm:presLayoutVars>
          <dgm:bulletEnabled val="1"/>
        </dgm:presLayoutVars>
      </dgm:prSet>
      <dgm:spPr/>
    </dgm:pt>
    <dgm:pt modelId="{62DC1F08-656D-4605-B5D3-0BD0A9BFA7E2}" type="pres">
      <dgm:prSet presAssocID="{1757E3A7-F1D2-4586-BC41-FE01877ED0A0}" presName="aSpace2" presStyleCnt="0"/>
      <dgm:spPr/>
    </dgm:pt>
    <dgm:pt modelId="{051328DF-3816-4F63-9A51-BB87A1871739}" type="pres">
      <dgm:prSet presAssocID="{CE1A6E61-CC5E-47CA-89E9-2825877EFB8B}" presName="childNode" presStyleLbl="node1" presStyleIdx="11" presStyleCnt="20">
        <dgm:presLayoutVars>
          <dgm:bulletEnabled val="1"/>
        </dgm:presLayoutVars>
      </dgm:prSet>
      <dgm:spPr/>
    </dgm:pt>
    <dgm:pt modelId="{A7A339D3-FE18-436D-A9F3-90E7BFA3D603}" type="pres">
      <dgm:prSet presAssocID="{CE1A6E61-CC5E-47CA-89E9-2825877EFB8B}" presName="aSpace2" presStyleCnt="0"/>
      <dgm:spPr/>
    </dgm:pt>
    <dgm:pt modelId="{1C982412-A7A2-48FE-9608-ACDCFC6B09B6}" type="pres">
      <dgm:prSet presAssocID="{DECE302B-4A56-4192-9FE7-8E3F5BA381CF}" presName="childNode" presStyleLbl="node1" presStyleIdx="12" presStyleCnt="20">
        <dgm:presLayoutVars>
          <dgm:bulletEnabled val="1"/>
        </dgm:presLayoutVars>
      </dgm:prSet>
      <dgm:spPr/>
    </dgm:pt>
    <dgm:pt modelId="{D5461A22-4C92-456F-B9EE-EDE3214F6E83}" type="pres">
      <dgm:prSet presAssocID="{DECE302B-4A56-4192-9FE7-8E3F5BA381CF}" presName="aSpace2" presStyleCnt="0"/>
      <dgm:spPr/>
    </dgm:pt>
    <dgm:pt modelId="{C85C5458-33C4-47DA-B949-F57275DD470F}" type="pres">
      <dgm:prSet presAssocID="{346A69ED-D053-4407-8015-72320F44C149}" presName="childNode" presStyleLbl="node1" presStyleIdx="13" presStyleCnt="20">
        <dgm:presLayoutVars>
          <dgm:bulletEnabled val="1"/>
        </dgm:presLayoutVars>
      </dgm:prSet>
      <dgm:spPr/>
    </dgm:pt>
    <dgm:pt modelId="{4C05DE9E-E5AA-4BBD-9C9F-18AEC29485CC}" type="pres">
      <dgm:prSet presAssocID="{84297C6A-AA5C-414E-AD47-7A129406A764}" presName="aSpace" presStyleCnt="0"/>
      <dgm:spPr/>
    </dgm:pt>
    <dgm:pt modelId="{AC2F3C8E-7746-45C9-85C4-E243D6F2819E}" type="pres">
      <dgm:prSet presAssocID="{EA011C22-D73A-4DA9-988D-E0BF87FE592D}" presName="compNode" presStyleCnt="0"/>
      <dgm:spPr/>
    </dgm:pt>
    <dgm:pt modelId="{312FCF0C-0163-40DB-8F90-DFDCE0F5219F}" type="pres">
      <dgm:prSet presAssocID="{EA011C22-D73A-4DA9-988D-E0BF87FE592D}" presName="aNode" presStyleLbl="bgShp" presStyleIdx="2" presStyleCnt="3"/>
      <dgm:spPr/>
    </dgm:pt>
    <dgm:pt modelId="{B711337B-89A0-4219-9C06-904DBFCACB38}" type="pres">
      <dgm:prSet presAssocID="{EA011C22-D73A-4DA9-988D-E0BF87FE592D}" presName="textNode" presStyleLbl="bgShp" presStyleIdx="2" presStyleCnt="3"/>
      <dgm:spPr/>
    </dgm:pt>
    <dgm:pt modelId="{703DFF80-794B-40A0-8D06-102F93DDE758}" type="pres">
      <dgm:prSet presAssocID="{EA011C22-D73A-4DA9-988D-E0BF87FE592D}" presName="compChildNode" presStyleCnt="0"/>
      <dgm:spPr/>
    </dgm:pt>
    <dgm:pt modelId="{9B7EB479-FC2E-43FC-AFA8-5AC42BBF7390}" type="pres">
      <dgm:prSet presAssocID="{EA011C22-D73A-4DA9-988D-E0BF87FE592D}" presName="theInnerList" presStyleCnt="0"/>
      <dgm:spPr/>
    </dgm:pt>
    <dgm:pt modelId="{E2A3DF63-3C8E-42D4-B205-FA31366F3C59}" type="pres">
      <dgm:prSet presAssocID="{9A3F8EEA-5EE6-421D-AA4E-314D8CC0A387}" presName="childNode" presStyleLbl="node1" presStyleIdx="14" presStyleCnt="20">
        <dgm:presLayoutVars>
          <dgm:bulletEnabled val="1"/>
        </dgm:presLayoutVars>
      </dgm:prSet>
      <dgm:spPr/>
    </dgm:pt>
    <dgm:pt modelId="{99211A9C-789E-437F-B584-91801F079F10}" type="pres">
      <dgm:prSet presAssocID="{9A3F8EEA-5EE6-421D-AA4E-314D8CC0A387}" presName="aSpace2" presStyleCnt="0"/>
      <dgm:spPr/>
    </dgm:pt>
    <dgm:pt modelId="{D61F539B-248D-416D-BA6F-5EF443FD6B2B}" type="pres">
      <dgm:prSet presAssocID="{67D491E9-6ED2-4C66-9F22-62D2309BE4B7}" presName="childNode" presStyleLbl="node1" presStyleIdx="15" presStyleCnt="20">
        <dgm:presLayoutVars>
          <dgm:bulletEnabled val="1"/>
        </dgm:presLayoutVars>
      </dgm:prSet>
      <dgm:spPr/>
    </dgm:pt>
    <dgm:pt modelId="{101C096A-1C5E-4C03-AC94-66B340817902}" type="pres">
      <dgm:prSet presAssocID="{67D491E9-6ED2-4C66-9F22-62D2309BE4B7}" presName="aSpace2" presStyleCnt="0"/>
      <dgm:spPr/>
    </dgm:pt>
    <dgm:pt modelId="{532A8990-B566-42DC-B8A2-916FAAC72311}" type="pres">
      <dgm:prSet presAssocID="{98D14B9E-31CF-46BE-BF60-BD6D5BE39396}" presName="childNode" presStyleLbl="node1" presStyleIdx="16" presStyleCnt="20">
        <dgm:presLayoutVars>
          <dgm:bulletEnabled val="1"/>
        </dgm:presLayoutVars>
      </dgm:prSet>
      <dgm:spPr/>
    </dgm:pt>
    <dgm:pt modelId="{0DCD8F87-049C-4D43-946C-4031991F1E0A}" type="pres">
      <dgm:prSet presAssocID="{98D14B9E-31CF-46BE-BF60-BD6D5BE39396}" presName="aSpace2" presStyleCnt="0"/>
      <dgm:spPr/>
    </dgm:pt>
    <dgm:pt modelId="{15069104-4BAE-4DFF-84F3-B1EBC43C9FFD}" type="pres">
      <dgm:prSet presAssocID="{CFF46476-D317-4D57-A954-A30C2B8F9CF6}" presName="childNode" presStyleLbl="node1" presStyleIdx="17" presStyleCnt="20">
        <dgm:presLayoutVars>
          <dgm:bulletEnabled val="1"/>
        </dgm:presLayoutVars>
      </dgm:prSet>
      <dgm:spPr/>
    </dgm:pt>
    <dgm:pt modelId="{5A2AC67B-DA74-4FB5-81BD-0BF73757BF7E}" type="pres">
      <dgm:prSet presAssocID="{CFF46476-D317-4D57-A954-A30C2B8F9CF6}" presName="aSpace2" presStyleCnt="0"/>
      <dgm:spPr/>
    </dgm:pt>
    <dgm:pt modelId="{C28B37DC-2664-485B-88EE-773095336189}" type="pres">
      <dgm:prSet presAssocID="{641C4150-EBE1-4406-86ED-9B160AC0D1EE}" presName="childNode" presStyleLbl="node1" presStyleIdx="18" presStyleCnt="20">
        <dgm:presLayoutVars>
          <dgm:bulletEnabled val="1"/>
        </dgm:presLayoutVars>
      </dgm:prSet>
      <dgm:spPr/>
    </dgm:pt>
    <dgm:pt modelId="{CC4852DD-F6E8-4426-8950-73AE02CF7C5D}" type="pres">
      <dgm:prSet presAssocID="{641C4150-EBE1-4406-86ED-9B160AC0D1EE}" presName="aSpace2" presStyleCnt="0"/>
      <dgm:spPr/>
    </dgm:pt>
    <dgm:pt modelId="{302F6FC5-90E6-4549-8F6C-065ACDC24606}" type="pres">
      <dgm:prSet presAssocID="{77E128AC-A764-4B2D-B85E-110356D9E953}" presName="childNode" presStyleLbl="node1" presStyleIdx="19" presStyleCnt="20">
        <dgm:presLayoutVars>
          <dgm:bulletEnabled val="1"/>
        </dgm:presLayoutVars>
      </dgm:prSet>
      <dgm:spPr/>
    </dgm:pt>
  </dgm:ptLst>
  <dgm:cxnLst>
    <dgm:cxn modelId="{E1897F06-0ED1-479C-B969-AB7852637498}" srcId="{EA011C22-D73A-4DA9-988D-E0BF87FE592D}" destId="{9A3F8EEA-5EE6-421D-AA4E-314D8CC0A387}" srcOrd="0" destOrd="0" parTransId="{9692F438-5E6F-49A0-86F5-010CEE856904}" sibTransId="{A80DE35B-5990-46A1-B531-338E87B197AF}"/>
    <dgm:cxn modelId="{4FCF4110-13CB-4265-8D7C-4C0BFC9E4E27}" type="presOf" srcId="{3A55207D-E7B7-468A-BD3A-FFCF0B268830}" destId="{6606CAA2-230D-4DAE-8BFF-3BAF79A16A91}" srcOrd="0" destOrd="0" presId="urn:microsoft.com/office/officeart/2005/8/layout/lProcess2"/>
    <dgm:cxn modelId="{7507C714-ED26-46A2-9EF9-C749837BD2A1}" srcId="{EA011C22-D73A-4DA9-988D-E0BF87FE592D}" destId="{98D14B9E-31CF-46BE-BF60-BD6D5BE39396}" srcOrd="2" destOrd="0" parTransId="{A5CB845E-1FA5-4BE4-B8D8-C13D54520E9A}" sibTransId="{FEB36791-D702-41E3-91AB-732AD7A6622A}"/>
    <dgm:cxn modelId="{B67DF92F-6480-4707-A26D-932EDEAC355B}" type="presOf" srcId="{CFF46476-D317-4D57-A954-A30C2B8F9CF6}" destId="{15069104-4BAE-4DFF-84F3-B1EBC43C9FFD}" srcOrd="0" destOrd="0" presId="urn:microsoft.com/office/officeart/2005/8/layout/lProcess2"/>
    <dgm:cxn modelId="{04482E36-1C58-4E6C-8F95-AA2B2375232D}" srcId="{238164AA-2055-45FA-8340-9F527A18A90C}" destId="{EA011C22-D73A-4DA9-988D-E0BF87FE592D}" srcOrd="2" destOrd="0" parTransId="{70C23E5B-03A9-44B4-85EF-4FBD695035FC}" sibTransId="{109AA98C-7BAA-4708-B043-C2DDD9F6A93E}"/>
    <dgm:cxn modelId="{28D67F36-0ED7-4B23-9D0B-5AF14F94E04C}" type="presOf" srcId="{238164AA-2055-45FA-8340-9F527A18A90C}" destId="{2296A19F-08F4-43C4-BEE3-D22117320E1A}" srcOrd="0" destOrd="0" presId="urn:microsoft.com/office/officeart/2005/8/layout/lProcess2"/>
    <dgm:cxn modelId="{7A4C9638-6AAF-44ED-9904-6676BA7B5B9C}" srcId="{821DE9E3-E059-48C9-9CC3-04825EB5E4D2}" destId="{0E42C43E-DDC7-4D81-819B-319DB5A03B84}" srcOrd="0" destOrd="0" parTransId="{9ADA6533-F79F-4234-9A7F-27FD5017E10A}" sibTransId="{9B73F997-2BB7-4F59-85CF-E94EA0F350EE}"/>
    <dgm:cxn modelId="{6A62C03C-2D02-4D56-AA2E-2F80EF5BCA0B}" srcId="{EA011C22-D73A-4DA9-988D-E0BF87FE592D}" destId="{641C4150-EBE1-4406-86ED-9B160AC0D1EE}" srcOrd="4" destOrd="0" parTransId="{0F20534F-CBE6-4BB9-A406-50EEE7BACE22}" sibTransId="{7950408B-E189-40D7-8EBA-4A43EFD8E86A}"/>
    <dgm:cxn modelId="{F4A3113E-21E3-424C-9557-6EE4ABBFB70A}" srcId="{84297C6A-AA5C-414E-AD47-7A129406A764}" destId="{DECE302B-4A56-4192-9FE7-8E3F5BA381CF}" srcOrd="4" destOrd="0" parTransId="{2543B2D8-6A63-463D-948D-ED64315489CD}" sibTransId="{ADEC1CEC-950E-4B4B-97C1-D70BF1AF5997}"/>
    <dgm:cxn modelId="{EBB85441-F34D-4887-8380-C8E81F721BB4}" srcId="{EA011C22-D73A-4DA9-988D-E0BF87FE592D}" destId="{67D491E9-6ED2-4C66-9F22-62D2309BE4B7}" srcOrd="1" destOrd="0" parTransId="{3B29B5AD-F5EF-4153-8BE0-3327272F86C9}" sibTransId="{5923B838-15D2-4ECE-A296-4B63E0FD9C39}"/>
    <dgm:cxn modelId="{7E832A43-B403-4D88-B7DE-433035100FE5}" srcId="{821DE9E3-E059-48C9-9CC3-04825EB5E4D2}" destId="{84267B75-8312-457A-AD5C-A223B879012D}" srcOrd="5" destOrd="0" parTransId="{E1CA7253-3468-4C73-9423-AEAC782CC5FA}" sibTransId="{943881C6-0D71-42F4-80FA-205B69684A24}"/>
    <dgm:cxn modelId="{C48F4743-5571-4B7F-9954-7D91BA92647D}" srcId="{84297C6A-AA5C-414E-AD47-7A129406A764}" destId="{CE1A6E61-CC5E-47CA-89E9-2825877EFB8B}" srcOrd="3" destOrd="0" parTransId="{3653A3FD-3CB2-495C-BEAE-987F3B96C80C}" sibTransId="{B6E45E1B-E05C-4634-9574-B33932D86296}"/>
    <dgm:cxn modelId="{18EF0449-A871-4395-AE27-831C78EE9EB1}" type="presOf" srcId="{641C4150-EBE1-4406-86ED-9B160AC0D1EE}" destId="{C28B37DC-2664-485B-88EE-773095336189}" srcOrd="0" destOrd="0" presId="urn:microsoft.com/office/officeart/2005/8/layout/lProcess2"/>
    <dgm:cxn modelId="{0AF99B4C-ED8F-4A98-AF5C-C418B5B0198D}" type="presOf" srcId="{A8CB4C5A-B030-449D-BE50-ACC721C2743D}" destId="{7C8B0B8E-0EFB-47F4-B44E-88BE366C3AE5}" srcOrd="0" destOrd="0" presId="urn:microsoft.com/office/officeart/2005/8/layout/lProcess2"/>
    <dgm:cxn modelId="{27B1114D-1ED3-484E-A513-2EF596742515}" srcId="{238164AA-2055-45FA-8340-9F527A18A90C}" destId="{84297C6A-AA5C-414E-AD47-7A129406A764}" srcOrd="1" destOrd="0" parTransId="{87F7AE48-7FED-4E44-881D-18BDDC944447}" sibTransId="{90486607-9981-4EC9-8108-D2753F4348C9}"/>
    <dgm:cxn modelId="{675ABD51-3EEE-46D1-856D-25E6F257ADE2}" srcId="{821DE9E3-E059-48C9-9CC3-04825EB5E4D2}" destId="{A088B457-5DDA-4DDA-95F9-57E2CA6A0E29}" srcOrd="7" destOrd="0" parTransId="{B32ECD73-4784-40C0-9B8D-A3E3C41FAA9C}" sibTransId="{18A88EB1-1496-43F2-B19A-FA8AD32EDA15}"/>
    <dgm:cxn modelId="{92DEF857-F8F2-4F47-BE2E-48CD08E93D2C}" srcId="{84297C6A-AA5C-414E-AD47-7A129406A764}" destId="{6711D5D4-EE03-40DF-AB7C-E75605B20E20}" srcOrd="0" destOrd="0" parTransId="{7F591533-3CAD-4852-8A38-5A876281CBA2}" sibTransId="{31EA2D8A-0955-447B-927E-1A3E3D336949}"/>
    <dgm:cxn modelId="{86F4BC5C-B054-4164-8710-795BAAF79808}" type="presOf" srcId="{DECE302B-4A56-4192-9FE7-8E3F5BA381CF}" destId="{1C982412-A7A2-48FE-9608-ACDCFC6B09B6}" srcOrd="0" destOrd="0" presId="urn:microsoft.com/office/officeart/2005/8/layout/lProcess2"/>
    <dgm:cxn modelId="{9440055E-AD2B-41DB-8F03-F4CE5BD91EEC}" srcId="{EA011C22-D73A-4DA9-988D-E0BF87FE592D}" destId="{77E128AC-A764-4B2D-B85E-110356D9E953}" srcOrd="5" destOrd="0" parTransId="{FB7A3B53-6E27-4A18-9F2C-CF58890CAFDB}" sibTransId="{BB419187-B791-437E-8794-F399F697802A}"/>
    <dgm:cxn modelId="{4267D75F-4E18-43A4-BE15-1F33CE0EA1E6}" srcId="{84297C6A-AA5C-414E-AD47-7A129406A764}" destId="{1757E3A7-F1D2-4586-BC41-FE01877ED0A0}" srcOrd="2" destOrd="0" parTransId="{85CDC3D1-BE2D-4883-AFF1-02D5295F574C}" sibTransId="{CE43AE80-05BA-4F8F-B62A-5DA944A2676A}"/>
    <dgm:cxn modelId="{E85E176C-1ABF-49F2-85E8-612007563A18}" type="presOf" srcId="{77E128AC-A764-4B2D-B85E-110356D9E953}" destId="{302F6FC5-90E6-4549-8F6C-065ACDC24606}" srcOrd="0" destOrd="0" presId="urn:microsoft.com/office/officeart/2005/8/layout/lProcess2"/>
    <dgm:cxn modelId="{3B1FCE6C-2358-45DE-BEDB-A6E706F5F6E5}" type="presOf" srcId="{EA011C22-D73A-4DA9-988D-E0BF87FE592D}" destId="{312FCF0C-0163-40DB-8F90-DFDCE0F5219F}" srcOrd="0" destOrd="0" presId="urn:microsoft.com/office/officeart/2005/8/layout/lProcess2"/>
    <dgm:cxn modelId="{4369A66D-70CD-4553-8CB3-EAAAEFBF5500}" type="presOf" srcId="{1757E3A7-F1D2-4586-BC41-FE01877ED0A0}" destId="{AB720B22-FB94-47CA-A42F-EAE76452D40D}" srcOrd="0" destOrd="0" presId="urn:microsoft.com/office/officeart/2005/8/layout/lProcess2"/>
    <dgm:cxn modelId="{9A6F6A75-B63A-46A9-A650-8AE1A784C3C4}" type="presOf" srcId="{A088B457-5DDA-4DDA-95F9-57E2CA6A0E29}" destId="{86C9E76D-5A3A-408D-9311-54BED9066B20}" srcOrd="0" destOrd="0" presId="urn:microsoft.com/office/officeart/2005/8/layout/lProcess2"/>
    <dgm:cxn modelId="{A8022977-4456-4FA5-8C3E-6408B7ADDC8B}" type="presOf" srcId="{84297C6A-AA5C-414E-AD47-7A129406A764}" destId="{BAC425B2-E675-4409-8306-DAF551A8B4E4}" srcOrd="0" destOrd="0" presId="urn:microsoft.com/office/officeart/2005/8/layout/lProcess2"/>
    <dgm:cxn modelId="{A8DDB478-AAF6-4B97-9EEC-351E0A686A85}" type="presOf" srcId="{98D14B9E-31CF-46BE-BF60-BD6D5BE39396}" destId="{532A8990-B566-42DC-B8A2-916FAAC72311}" srcOrd="0" destOrd="0" presId="urn:microsoft.com/office/officeart/2005/8/layout/lProcess2"/>
    <dgm:cxn modelId="{06CED27A-8703-462F-855B-C42A42BB22A4}" srcId="{821DE9E3-E059-48C9-9CC3-04825EB5E4D2}" destId="{3A55207D-E7B7-468A-BD3A-FFCF0B268830}" srcOrd="1" destOrd="0" parTransId="{DFAA7BA7-6D7B-4CF5-8AA8-B9E6BAE19F9C}" sibTransId="{4ED1E2C7-4271-4F19-BA0A-974D8918F178}"/>
    <dgm:cxn modelId="{7AD30285-A81A-4601-BC00-77C54A94765F}" srcId="{821DE9E3-E059-48C9-9CC3-04825EB5E4D2}" destId="{AB3D64D2-6A7E-419D-825B-FD48E4DC48AE}" srcOrd="2" destOrd="0" parTransId="{E0506237-AAA9-4636-9131-44597E9F4783}" sibTransId="{7CF6D925-5BAF-4972-8366-5FCD19803590}"/>
    <dgm:cxn modelId="{8C878085-A162-4F75-961F-53E81D6A2FC0}" type="presOf" srcId="{346A69ED-D053-4407-8015-72320F44C149}" destId="{C85C5458-33C4-47DA-B949-F57275DD470F}" srcOrd="0" destOrd="0" presId="urn:microsoft.com/office/officeart/2005/8/layout/lProcess2"/>
    <dgm:cxn modelId="{E2D53B90-CB56-4211-A162-1F5AF8A48662}" srcId="{821DE9E3-E059-48C9-9CC3-04825EB5E4D2}" destId="{3D6BC000-E0BE-47A8-BFA4-6C3A022763DE}" srcOrd="6" destOrd="0" parTransId="{844A1509-4650-4C49-B48A-A4171A902EF5}" sibTransId="{4F30C417-7BD5-49A1-81CD-80BF52F90248}"/>
    <dgm:cxn modelId="{A5A86294-78D9-4E07-86EB-3C3A1EB9E9B9}" type="presOf" srcId="{821DE9E3-E059-48C9-9CC3-04825EB5E4D2}" destId="{46FCB9BE-2291-4418-B697-B483184EB4B5}" srcOrd="1" destOrd="0" presId="urn:microsoft.com/office/officeart/2005/8/layout/lProcess2"/>
    <dgm:cxn modelId="{F7DDD99F-A67E-4DB6-9C83-AEF0340AFCA7}" srcId="{821DE9E3-E059-48C9-9CC3-04825EB5E4D2}" destId="{3271B0AA-71A5-413A-89A5-D5222949B316}" srcOrd="4" destOrd="0" parTransId="{BF0114C4-075C-4279-948C-552FC345B684}" sibTransId="{8CBEBE04-C9E2-458F-9C4A-9D95EA0B0A29}"/>
    <dgm:cxn modelId="{0FA7ACA6-87BB-404B-A03B-CE023D9AAA59}" type="presOf" srcId="{6711D5D4-EE03-40DF-AB7C-E75605B20E20}" destId="{B505A6B1-CB3D-4D8C-A4D8-4570C95EFAD2}" srcOrd="0" destOrd="0" presId="urn:microsoft.com/office/officeart/2005/8/layout/lProcess2"/>
    <dgm:cxn modelId="{E184F1A6-3B8B-4662-9F66-6AED6BC7D773}" type="presOf" srcId="{9A3F8EEA-5EE6-421D-AA4E-314D8CC0A387}" destId="{E2A3DF63-3C8E-42D4-B205-FA31366F3C59}" srcOrd="0" destOrd="0" presId="urn:microsoft.com/office/officeart/2005/8/layout/lProcess2"/>
    <dgm:cxn modelId="{3B4A2FAA-976F-4DF9-9FA3-06E6A1A5BA24}" type="presOf" srcId="{AB3D64D2-6A7E-419D-825B-FD48E4DC48AE}" destId="{D8CFC974-AD4F-4ED7-B47F-8E91F6AB54D1}" srcOrd="0" destOrd="0" presId="urn:microsoft.com/office/officeart/2005/8/layout/lProcess2"/>
    <dgm:cxn modelId="{8E6C5CB0-7194-426E-9B9F-099039A5904C}" type="presOf" srcId="{CE1A6E61-CC5E-47CA-89E9-2825877EFB8B}" destId="{051328DF-3816-4F63-9A51-BB87A1871739}" srcOrd="0" destOrd="0" presId="urn:microsoft.com/office/officeart/2005/8/layout/lProcess2"/>
    <dgm:cxn modelId="{C42B48BC-68F8-4D5E-8A26-8CE87AB07623}" type="presOf" srcId="{3271B0AA-71A5-413A-89A5-D5222949B316}" destId="{741A149C-4DC2-497F-9B7F-BED0F46BBB4E}" srcOrd="0" destOrd="0" presId="urn:microsoft.com/office/officeart/2005/8/layout/lProcess2"/>
    <dgm:cxn modelId="{C3C49FBC-2E06-4646-BF62-55C9018682A6}" srcId="{EA011C22-D73A-4DA9-988D-E0BF87FE592D}" destId="{CFF46476-D317-4D57-A954-A30C2B8F9CF6}" srcOrd="3" destOrd="0" parTransId="{863D8EB9-B0E1-4E0A-B622-EA3A9EF4A6FB}" sibTransId="{853672CD-B82A-4945-B546-1272CDAFFF23}"/>
    <dgm:cxn modelId="{8FDD38BD-80AA-43B0-B028-343B85B2B5CB}" type="presOf" srcId="{821DE9E3-E059-48C9-9CC3-04825EB5E4D2}" destId="{D49F4D5C-6BD2-4FF2-AB76-B8D981AA0654}" srcOrd="0" destOrd="0" presId="urn:microsoft.com/office/officeart/2005/8/layout/lProcess2"/>
    <dgm:cxn modelId="{1A1EF6C5-C79F-4D65-A7A5-E4A7856A5B33}" type="presOf" srcId="{0E42C43E-DDC7-4D81-819B-319DB5A03B84}" destId="{4679EDDE-2123-4514-BAFE-D024AAFFA22A}" srcOrd="0" destOrd="0" presId="urn:microsoft.com/office/officeart/2005/8/layout/lProcess2"/>
    <dgm:cxn modelId="{8341F5C9-8C8E-4A14-8747-EF903F5A105C}" type="presOf" srcId="{67D491E9-6ED2-4C66-9F22-62D2309BE4B7}" destId="{D61F539B-248D-416D-BA6F-5EF443FD6B2B}" srcOrd="0" destOrd="0" presId="urn:microsoft.com/office/officeart/2005/8/layout/lProcess2"/>
    <dgm:cxn modelId="{2491DDD2-F19E-40D2-80EB-1CC3B65256C0}" type="presOf" srcId="{BF0DAACD-79F8-4F94-AA42-DBFA455C4984}" destId="{0E7ABF90-F5C0-4F6B-A48A-5D4915B499AA}" srcOrd="0" destOrd="0" presId="urn:microsoft.com/office/officeart/2005/8/layout/lProcess2"/>
    <dgm:cxn modelId="{59154DD5-4FF4-4B46-AAA3-85AA729D6D19}" type="presOf" srcId="{84267B75-8312-457A-AD5C-A223B879012D}" destId="{BF2E3755-400C-4DEC-91DD-9F4FFB7395C8}" srcOrd="0" destOrd="0" presId="urn:microsoft.com/office/officeart/2005/8/layout/lProcess2"/>
    <dgm:cxn modelId="{38BE82DE-BA38-40CD-822B-8A5FB8E16067}" srcId="{84297C6A-AA5C-414E-AD47-7A129406A764}" destId="{346A69ED-D053-4407-8015-72320F44C149}" srcOrd="5" destOrd="0" parTransId="{9BBC9DAB-5CF4-4876-AC02-E7950033DF63}" sibTransId="{DB648220-80DE-4FF9-A069-49445FD6205A}"/>
    <dgm:cxn modelId="{5735CCE1-9429-4F21-8DBB-DB6F6BD8640A}" type="presOf" srcId="{84297C6A-AA5C-414E-AD47-7A129406A764}" destId="{13DE061F-1FC0-40B1-936C-7EE86F64D040}" srcOrd="1" destOrd="0" presId="urn:microsoft.com/office/officeart/2005/8/layout/lProcess2"/>
    <dgm:cxn modelId="{16B8BAE8-08A4-4F38-B8AF-8125024BD7B9}" srcId="{84297C6A-AA5C-414E-AD47-7A129406A764}" destId="{A8CB4C5A-B030-449D-BE50-ACC721C2743D}" srcOrd="1" destOrd="0" parTransId="{D8AAE0CE-001B-4FF8-A397-333F07957977}" sibTransId="{936A5BBF-AF7F-4D6A-9CE3-4E077BE16ED5}"/>
    <dgm:cxn modelId="{270909F2-8145-420C-94E2-13AE89B9C1C3}" type="presOf" srcId="{3D6BC000-E0BE-47A8-BFA4-6C3A022763DE}" destId="{915ADDF8-7A4E-4F0F-BE61-9F108795722E}" srcOrd="0" destOrd="0" presId="urn:microsoft.com/office/officeart/2005/8/layout/lProcess2"/>
    <dgm:cxn modelId="{1E3A2CF3-0833-4892-AB35-93123F34F8E5}" srcId="{821DE9E3-E059-48C9-9CC3-04825EB5E4D2}" destId="{BF0DAACD-79F8-4F94-AA42-DBFA455C4984}" srcOrd="3" destOrd="0" parTransId="{4AD57FC5-3102-462D-866E-A233CB23B817}" sibTransId="{A880D0FE-2633-46BE-8F2D-C44ADA24C17B}"/>
    <dgm:cxn modelId="{A47DCAF6-61EC-48FA-86DF-7C5C9C9B9D3B}" type="presOf" srcId="{EA011C22-D73A-4DA9-988D-E0BF87FE592D}" destId="{B711337B-89A0-4219-9C06-904DBFCACB38}" srcOrd="1" destOrd="0" presId="urn:microsoft.com/office/officeart/2005/8/layout/lProcess2"/>
    <dgm:cxn modelId="{43467EFA-7CAD-4C85-B3FD-C13E32D59568}" srcId="{238164AA-2055-45FA-8340-9F527A18A90C}" destId="{821DE9E3-E059-48C9-9CC3-04825EB5E4D2}" srcOrd="0" destOrd="0" parTransId="{69AA0FD7-3C3F-4C2B-9F3F-06791F1E0FEF}" sibTransId="{6F580C1B-98BB-457C-9607-F02345AC1A37}"/>
    <dgm:cxn modelId="{198AB5C9-82C4-4B9A-B2BC-287F25B6475B}" type="presParOf" srcId="{2296A19F-08F4-43C4-BEE3-D22117320E1A}" destId="{E31C4B71-49B2-427F-840B-566BED3A91E3}" srcOrd="0" destOrd="0" presId="urn:microsoft.com/office/officeart/2005/8/layout/lProcess2"/>
    <dgm:cxn modelId="{2943198B-AD67-4778-AB26-E9983ECB25B0}" type="presParOf" srcId="{E31C4B71-49B2-427F-840B-566BED3A91E3}" destId="{D49F4D5C-6BD2-4FF2-AB76-B8D981AA0654}" srcOrd="0" destOrd="0" presId="urn:microsoft.com/office/officeart/2005/8/layout/lProcess2"/>
    <dgm:cxn modelId="{AA51069D-E2F6-4DA2-952D-4E103BEA298B}" type="presParOf" srcId="{E31C4B71-49B2-427F-840B-566BED3A91E3}" destId="{46FCB9BE-2291-4418-B697-B483184EB4B5}" srcOrd="1" destOrd="0" presId="urn:microsoft.com/office/officeart/2005/8/layout/lProcess2"/>
    <dgm:cxn modelId="{EF378316-5117-41FB-9C44-9F0663101335}" type="presParOf" srcId="{E31C4B71-49B2-427F-840B-566BED3A91E3}" destId="{4EF2463B-B709-4A42-B2CD-E95B5130BCA0}" srcOrd="2" destOrd="0" presId="urn:microsoft.com/office/officeart/2005/8/layout/lProcess2"/>
    <dgm:cxn modelId="{4E817D3D-5866-4779-ADB8-08524C66F9D4}" type="presParOf" srcId="{4EF2463B-B709-4A42-B2CD-E95B5130BCA0}" destId="{F4091D94-B609-46FC-A642-AEAF64272DF6}" srcOrd="0" destOrd="0" presId="urn:microsoft.com/office/officeart/2005/8/layout/lProcess2"/>
    <dgm:cxn modelId="{181505FD-73CE-4916-890D-DAED81620D00}" type="presParOf" srcId="{F4091D94-B609-46FC-A642-AEAF64272DF6}" destId="{4679EDDE-2123-4514-BAFE-D024AAFFA22A}" srcOrd="0" destOrd="0" presId="urn:microsoft.com/office/officeart/2005/8/layout/lProcess2"/>
    <dgm:cxn modelId="{1482DA48-580B-46BE-B37B-0CBC9E33D8CA}" type="presParOf" srcId="{F4091D94-B609-46FC-A642-AEAF64272DF6}" destId="{BBF72987-07F5-486E-8EF9-315899CE6499}" srcOrd="1" destOrd="0" presId="urn:microsoft.com/office/officeart/2005/8/layout/lProcess2"/>
    <dgm:cxn modelId="{5000D5BF-FA0F-44E8-B34B-320A496DD6CC}" type="presParOf" srcId="{F4091D94-B609-46FC-A642-AEAF64272DF6}" destId="{6606CAA2-230D-4DAE-8BFF-3BAF79A16A91}" srcOrd="2" destOrd="0" presId="urn:microsoft.com/office/officeart/2005/8/layout/lProcess2"/>
    <dgm:cxn modelId="{70121152-FB14-4FB5-8AB8-1AC6A34C1FC9}" type="presParOf" srcId="{F4091D94-B609-46FC-A642-AEAF64272DF6}" destId="{EA94A020-AC14-43C2-B96A-1796EBDE649E}" srcOrd="3" destOrd="0" presId="urn:microsoft.com/office/officeart/2005/8/layout/lProcess2"/>
    <dgm:cxn modelId="{043AA668-38E1-4CCF-8306-D5260049980F}" type="presParOf" srcId="{F4091D94-B609-46FC-A642-AEAF64272DF6}" destId="{D8CFC974-AD4F-4ED7-B47F-8E91F6AB54D1}" srcOrd="4" destOrd="0" presId="urn:microsoft.com/office/officeart/2005/8/layout/lProcess2"/>
    <dgm:cxn modelId="{A67886DE-9EE5-4DA3-B0D1-B57B362E8AE8}" type="presParOf" srcId="{F4091D94-B609-46FC-A642-AEAF64272DF6}" destId="{84288DC0-A965-4E94-83A9-18538E695653}" srcOrd="5" destOrd="0" presId="urn:microsoft.com/office/officeart/2005/8/layout/lProcess2"/>
    <dgm:cxn modelId="{CC138784-BE44-4B2E-87C7-4AC97C5AB487}" type="presParOf" srcId="{F4091D94-B609-46FC-A642-AEAF64272DF6}" destId="{0E7ABF90-F5C0-4F6B-A48A-5D4915B499AA}" srcOrd="6" destOrd="0" presId="urn:microsoft.com/office/officeart/2005/8/layout/lProcess2"/>
    <dgm:cxn modelId="{BBE822FA-7739-4D22-A14B-71F3AE591AF3}" type="presParOf" srcId="{F4091D94-B609-46FC-A642-AEAF64272DF6}" destId="{9EF7B151-76D4-469A-A642-FBF902C7E474}" srcOrd="7" destOrd="0" presId="urn:microsoft.com/office/officeart/2005/8/layout/lProcess2"/>
    <dgm:cxn modelId="{7A4E5922-72FF-47C2-8BBD-3D625F068BEC}" type="presParOf" srcId="{F4091D94-B609-46FC-A642-AEAF64272DF6}" destId="{741A149C-4DC2-497F-9B7F-BED0F46BBB4E}" srcOrd="8" destOrd="0" presId="urn:microsoft.com/office/officeart/2005/8/layout/lProcess2"/>
    <dgm:cxn modelId="{3C174142-5151-45AA-8B72-D34FC4527994}" type="presParOf" srcId="{F4091D94-B609-46FC-A642-AEAF64272DF6}" destId="{E12309BF-DA3B-4B85-8142-8FF94489B387}" srcOrd="9" destOrd="0" presId="urn:microsoft.com/office/officeart/2005/8/layout/lProcess2"/>
    <dgm:cxn modelId="{0137C7E3-FBB6-4D41-964E-B75C6A8044FB}" type="presParOf" srcId="{F4091D94-B609-46FC-A642-AEAF64272DF6}" destId="{BF2E3755-400C-4DEC-91DD-9F4FFB7395C8}" srcOrd="10" destOrd="0" presId="urn:microsoft.com/office/officeart/2005/8/layout/lProcess2"/>
    <dgm:cxn modelId="{BA36879E-728C-45AA-A3C9-8EA4BBA98B28}" type="presParOf" srcId="{F4091D94-B609-46FC-A642-AEAF64272DF6}" destId="{D0836128-EA96-45BD-A904-86551C43C635}" srcOrd="11" destOrd="0" presId="urn:microsoft.com/office/officeart/2005/8/layout/lProcess2"/>
    <dgm:cxn modelId="{CCCCE0FF-542C-4D79-B418-4252ABC7A1A3}" type="presParOf" srcId="{F4091D94-B609-46FC-A642-AEAF64272DF6}" destId="{915ADDF8-7A4E-4F0F-BE61-9F108795722E}" srcOrd="12" destOrd="0" presId="urn:microsoft.com/office/officeart/2005/8/layout/lProcess2"/>
    <dgm:cxn modelId="{8CACF5C8-548D-4A53-9A02-37A5472D49DC}" type="presParOf" srcId="{F4091D94-B609-46FC-A642-AEAF64272DF6}" destId="{DD0A1D37-0E1A-4B55-97CD-D23D78D58CA1}" srcOrd="13" destOrd="0" presId="urn:microsoft.com/office/officeart/2005/8/layout/lProcess2"/>
    <dgm:cxn modelId="{C80F85F3-066C-4276-A04B-C2F608077230}" type="presParOf" srcId="{F4091D94-B609-46FC-A642-AEAF64272DF6}" destId="{86C9E76D-5A3A-408D-9311-54BED9066B20}" srcOrd="14" destOrd="0" presId="urn:microsoft.com/office/officeart/2005/8/layout/lProcess2"/>
    <dgm:cxn modelId="{3AEC51DD-22E2-4E63-BBCB-420A8A27FF34}" type="presParOf" srcId="{2296A19F-08F4-43C4-BEE3-D22117320E1A}" destId="{09B633FF-0311-4FCC-93B7-6A4D7CB1666C}" srcOrd="1" destOrd="0" presId="urn:microsoft.com/office/officeart/2005/8/layout/lProcess2"/>
    <dgm:cxn modelId="{50512D06-30E4-49EB-B96D-50C535498101}" type="presParOf" srcId="{2296A19F-08F4-43C4-BEE3-D22117320E1A}" destId="{78FA37AD-0754-4BCB-8146-4DDC9786D1BE}" srcOrd="2" destOrd="0" presId="urn:microsoft.com/office/officeart/2005/8/layout/lProcess2"/>
    <dgm:cxn modelId="{C19537DB-113E-4B35-9C4E-AD876784F093}" type="presParOf" srcId="{78FA37AD-0754-4BCB-8146-4DDC9786D1BE}" destId="{BAC425B2-E675-4409-8306-DAF551A8B4E4}" srcOrd="0" destOrd="0" presId="urn:microsoft.com/office/officeart/2005/8/layout/lProcess2"/>
    <dgm:cxn modelId="{5F0254FD-A045-4C5B-981A-EF21A312C793}" type="presParOf" srcId="{78FA37AD-0754-4BCB-8146-4DDC9786D1BE}" destId="{13DE061F-1FC0-40B1-936C-7EE86F64D040}" srcOrd="1" destOrd="0" presId="urn:microsoft.com/office/officeart/2005/8/layout/lProcess2"/>
    <dgm:cxn modelId="{4D801B54-BAE7-4411-A1A3-770FC01A7A27}" type="presParOf" srcId="{78FA37AD-0754-4BCB-8146-4DDC9786D1BE}" destId="{57C7D83A-FEE2-4A34-A273-3035142FCBEF}" srcOrd="2" destOrd="0" presId="urn:microsoft.com/office/officeart/2005/8/layout/lProcess2"/>
    <dgm:cxn modelId="{E9650723-5A20-482C-A073-6CAD335D64D0}" type="presParOf" srcId="{57C7D83A-FEE2-4A34-A273-3035142FCBEF}" destId="{71625783-1995-420D-9301-58269D0CCB30}" srcOrd="0" destOrd="0" presId="urn:microsoft.com/office/officeart/2005/8/layout/lProcess2"/>
    <dgm:cxn modelId="{1278E508-3634-485E-B04F-2DF3BC268BC1}" type="presParOf" srcId="{71625783-1995-420D-9301-58269D0CCB30}" destId="{B505A6B1-CB3D-4D8C-A4D8-4570C95EFAD2}" srcOrd="0" destOrd="0" presId="urn:microsoft.com/office/officeart/2005/8/layout/lProcess2"/>
    <dgm:cxn modelId="{BAA2EFED-0C2C-4439-B431-9CE2716B74D7}" type="presParOf" srcId="{71625783-1995-420D-9301-58269D0CCB30}" destId="{7F307279-7638-4972-B7AB-0E18046B2CC4}" srcOrd="1" destOrd="0" presId="urn:microsoft.com/office/officeart/2005/8/layout/lProcess2"/>
    <dgm:cxn modelId="{9200F3C5-5236-4C19-B113-7F5AEF55461D}" type="presParOf" srcId="{71625783-1995-420D-9301-58269D0CCB30}" destId="{7C8B0B8E-0EFB-47F4-B44E-88BE366C3AE5}" srcOrd="2" destOrd="0" presId="urn:microsoft.com/office/officeart/2005/8/layout/lProcess2"/>
    <dgm:cxn modelId="{21C05E74-B1D0-44CC-B28A-9D279FD47ECA}" type="presParOf" srcId="{71625783-1995-420D-9301-58269D0CCB30}" destId="{E46A07F9-6593-420E-ABFC-7C510502EF50}" srcOrd="3" destOrd="0" presId="urn:microsoft.com/office/officeart/2005/8/layout/lProcess2"/>
    <dgm:cxn modelId="{AB20FB55-C2B1-4B19-A45F-A2E5F016CB96}" type="presParOf" srcId="{71625783-1995-420D-9301-58269D0CCB30}" destId="{AB720B22-FB94-47CA-A42F-EAE76452D40D}" srcOrd="4" destOrd="0" presId="urn:microsoft.com/office/officeart/2005/8/layout/lProcess2"/>
    <dgm:cxn modelId="{66602A70-B47B-4A89-9BC0-A0402D37E138}" type="presParOf" srcId="{71625783-1995-420D-9301-58269D0CCB30}" destId="{62DC1F08-656D-4605-B5D3-0BD0A9BFA7E2}" srcOrd="5" destOrd="0" presId="urn:microsoft.com/office/officeart/2005/8/layout/lProcess2"/>
    <dgm:cxn modelId="{D02C0915-8934-4D89-A8D8-B31E4C7452E1}" type="presParOf" srcId="{71625783-1995-420D-9301-58269D0CCB30}" destId="{051328DF-3816-4F63-9A51-BB87A1871739}" srcOrd="6" destOrd="0" presId="urn:microsoft.com/office/officeart/2005/8/layout/lProcess2"/>
    <dgm:cxn modelId="{10206544-B532-4414-A30A-3321ECD49143}" type="presParOf" srcId="{71625783-1995-420D-9301-58269D0CCB30}" destId="{A7A339D3-FE18-436D-A9F3-90E7BFA3D603}" srcOrd="7" destOrd="0" presId="urn:microsoft.com/office/officeart/2005/8/layout/lProcess2"/>
    <dgm:cxn modelId="{11A3C4A3-A933-469D-A772-5BA82FD4F996}" type="presParOf" srcId="{71625783-1995-420D-9301-58269D0CCB30}" destId="{1C982412-A7A2-48FE-9608-ACDCFC6B09B6}" srcOrd="8" destOrd="0" presId="urn:microsoft.com/office/officeart/2005/8/layout/lProcess2"/>
    <dgm:cxn modelId="{D39B03FC-5B75-4D85-A91A-B11728265744}" type="presParOf" srcId="{71625783-1995-420D-9301-58269D0CCB30}" destId="{D5461A22-4C92-456F-B9EE-EDE3214F6E83}" srcOrd="9" destOrd="0" presId="urn:microsoft.com/office/officeart/2005/8/layout/lProcess2"/>
    <dgm:cxn modelId="{AEE01177-CB27-4824-8BFB-711264C066F5}" type="presParOf" srcId="{71625783-1995-420D-9301-58269D0CCB30}" destId="{C85C5458-33C4-47DA-B949-F57275DD470F}" srcOrd="10" destOrd="0" presId="urn:microsoft.com/office/officeart/2005/8/layout/lProcess2"/>
    <dgm:cxn modelId="{190561DB-1400-4C68-B169-1BB95526461C}" type="presParOf" srcId="{2296A19F-08F4-43C4-BEE3-D22117320E1A}" destId="{4C05DE9E-E5AA-4BBD-9C9F-18AEC29485CC}" srcOrd="3" destOrd="0" presId="urn:microsoft.com/office/officeart/2005/8/layout/lProcess2"/>
    <dgm:cxn modelId="{F457D63F-BE97-44C3-924E-7D1F25421BF6}" type="presParOf" srcId="{2296A19F-08F4-43C4-BEE3-D22117320E1A}" destId="{AC2F3C8E-7746-45C9-85C4-E243D6F2819E}" srcOrd="4" destOrd="0" presId="urn:microsoft.com/office/officeart/2005/8/layout/lProcess2"/>
    <dgm:cxn modelId="{C25431E8-6B27-4C4C-A20C-C3376FD48C4B}" type="presParOf" srcId="{AC2F3C8E-7746-45C9-85C4-E243D6F2819E}" destId="{312FCF0C-0163-40DB-8F90-DFDCE0F5219F}" srcOrd="0" destOrd="0" presId="urn:microsoft.com/office/officeart/2005/8/layout/lProcess2"/>
    <dgm:cxn modelId="{7E7DC2E0-45A1-4F5E-A777-CA8B8993D4A6}" type="presParOf" srcId="{AC2F3C8E-7746-45C9-85C4-E243D6F2819E}" destId="{B711337B-89A0-4219-9C06-904DBFCACB38}" srcOrd="1" destOrd="0" presId="urn:microsoft.com/office/officeart/2005/8/layout/lProcess2"/>
    <dgm:cxn modelId="{40FEFA69-214C-47CD-9FC7-BA8C8E2F1DE7}" type="presParOf" srcId="{AC2F3C8E-7746-45C9-85C4-E243D6F2819E}" destId="{703DFF80-794B-40A0-8D06-102F93DDE758}" srcOrd="2" destOrd="0" presId="urn:microsoft.com/office/officeart/2005/8/layout/lProcess2"/>
    <dgm:cxn modelId="{6CEB98B1-24CE-4406-BBA2-A7E9DFE3F1A4}" type="presParOf" srcId="{703DFF80-794B-40A0-8D06-102F93DDE758}" destId="{9B7EB479-FC2E-43FC-AFA8-5AC42BBF7390}" srcOrd="0" destOrd="0" presId="urn:microsoft.com/office/officeart/2005/8/layout/lProcess2"/>
    <dgm:cxn modelId="{ABA28258-3D85-4D53-BD45-AA3D0D85A96A}" type="presParOf" srcId="{9B7EB479-FC2E-43FC-AFA8-5AC42BBF7390}" destId="{E2A3DF63-3C8E-42D4-B205-FA31366F3C59}" srcOrd="0" destOrd="0" presId="urn:microsoft.com/office/officeart/2005/8/layout/lProcess2"/>
    <dgm:cxn modelId="{A69A06E3-59A6-4584-AD38-5BA08B19880F}" type="presParOf" srcId="{9B7EB479-FC2E-43FC-AFA8-5AC42BBF7390}" destId="{99211A9C-789E-437F-B584-91801F079F10}" srcOrd="1" destOrd="0" presId="urn:microsoft.com/office/officeart/2005/8/layout/lProcess2"/>
    <dgm:cxn modelId="{1C7DBBB2-F435-413A-934F-EB3060B71D7A}" type="presParOf" srcId="{9B7EB479-FC2E-43FC-AFA8-5AC42BBF7390}" destId="{D61F539B-248D-416D-BA6F-5EF443FD6B2B}" srcOrd="2" destOrd="0" presId="urn:microsoft.com/office/officeart/2005/8/layout/lProcess2"/>
    <dgm:cxn modelId="{30688EB7-0B85-4574-9526-DA762E037B3C}" type="presParOf" srcId="{9B7EB479-FC2E-43FC-AFA8-5AC42BBF7390}" destId="{101C096A-1C5E-4C03-AC94-66B340817902}" srcOrd="3" destOrd="0" presId="urn:microsoft.com/office/officeart/2005/8/layout/lProcess2"/>
    <dgm:cxn modelId="{C6B2DA4C-6D35-43BA-A399-0002E1DF0321}" type="presParOf" srcId="{9B7EB479-FC2E-43FC-AFA8-5AC42BBF7390}" destId="{532A8990-B566-42DC-B8A2-916FAAC72311}" srcOrd="4" destOrd="0" presId="urn:microsoft.com/office/officeart/2005/8/layout/lProcess2"/>
    <dgm:cxn modelId="{3354D0D6-6104-4FAF-B2D9-1E7553DD5BE2}" type="presParOf" srcId="{9B7EB479-FC2E-43FC-AFA8-5AC42BBF7390}" destId="{0DCD8F87-049C-4D43-946C-4031991F1E0A}" srcOrd="5" destOrd="0" presId="urn:microsoft.com/office/officeart/2005/8/layout/lProcess2"/>
    <dgm:cxn modelId="{A3085E21-9D8B-4712-8152-16F051D65118}" type="presParOf" srcId="{9B7EB479-FC2E-43FC-AFA8-5AC42BBF7390}" destId="{15069104-4BAE-4DFF-84F3-B1EBC43C9FFD}" srcOrd="6" destOrd="0" presId="urn:microsoft.com/office/officeart/2005/8/layout/lProcess2"/>
    <dgm:cxn modelId="{12E4773D-E62E-451A-B497-B56AC5566974}" type="presParOf" srcId="{9B7EB479-FC2E-43FC-AFA8-5AC42BBF7390}" destId="{5A2AC67B-DA74-4FB5-81BD-0BF73757BF7E}" srcOrd="7" destOrd="0" presId="urn:microsoft.com/office/officeart/2005/8/layout/lProcess2"/>
    <dgm:cxn modelId="{0FA5AFB1-4836-4B55-93F2-61D59D51B13A}" type="presParOf" srcId="{9B7EB479-FC2E-43FC-AFA8-5AC42BBF7390}" destId="{C28B37DC-2664-485B-88EE-773095336189}" srcOrd="8" destOrd="0" presId="urn:microsoft.com/office/officeart/2005/8/layout/lProcess2"/>
    <dgm:cxn modelId="{F270E32B-4197-48C0-8CB9-F5CF41EFC526}" type="presParOf" srcId="{9B7EB479-FC2E-43FC-AFA8-5AC42BBF7390}" destId="{CC4852DD-F6E8-4426-8950-73AE02CF7C5D}" srcOrd="9" destOrd="0" presId="urn:microsoft.com/office/officeart/2005/8/layout/lProcess2"/>
    <dgm:cxn modelId="{6CF4BB28-65DB-4E2C-B635-6D8146EBE474}" type="presParOf" srcId="{9B7EB479-FC2E-43FC-AFA8-5AC42BBF7390}" destId="{302F6FC5-90E6-4549-8F6C-065ACDC24606}" srcOrd="1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4FFFFF-B3AC-B94F-9E81-094C4371D7FF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FC2742-8B0E-DE49-8516-E77D998B7D0D}">
      <dgm:prSet phldrT="[Text]" custT="1"/>
      <dgm:spPr/>
      <dgm:t>
        <a:bodyPr/>
        <a:lstStyle/>
        <a:p>
          <a:r>
            <a:rPr lang="en-US" sz="2000" dirty="0"/>
            <a:t>Get the localized content</a:t>
          </a:r>
        </a:p>
      </dgm:t>
    </dgm:pt>
    <dgm:pt modelId="{5EE52C34-45A0-3C44-B2BB-E6E0944DC70A}" type="parTrans" cxnId="{950201F1-2E86-F74A-8643-43B0B2DB2E29}">
      <dgm:prSet/>
      <dgm:spPr/>
      <dgm:t>
        <a:bodyPr/>
        <a:lstStyle/>
        <a:p>
          <a:endParaRPr lang="en-US" sz="900"/>
        </a:p>
      </dgm:t>
    </dgm:pt>
    <dgm:pt modelId="{B2D7A002-E763-1843-9ED1-B12A7F6BE653}" type="sibTrans" cxnId="{950201F1-2E86-F74A-8643-43B0B2DB2E29}">
      <dgm:prSet/>
      <dgm:spPr/>
      <dgm:t>
        <a:bodyPr/>
        <a:lstStyle/>
        <a:p>
          <a:endParaRPr lang="en-US" sz="900"/>
        </a:p>
      </dgm:t>
    </dgm:pt>
    <dgm:pt modelId="{2DBAE2FA-5CD6-1A4A-BD7F-7A56E07098AC}">
      <dgm:prSet phldrT="[Text]" custT="1"/>
      <dgm:spPr/>
      <dgm:t>
        <a:bodyPr/>
        <a:lstStyle/>
        <a:p>
          <a:r>
            <a:rPr lang="en-US" sz="1600" dirty="0"/>
            <a:t>Various types of content (flyers, brochures, customer-facing slides, case studies, application notes, training videos, social media links etc.)</a:t>
          </a:r>
        </a:p>
      </dgm:t>
    </dgm:pt>
    <dgm:pt modelId="{7900F69E-E198-B24C-B625-A66FC164892F}" type="parTrans" cxnId="{72DACB08-A705-C84D-AEA7-E6DB0B5F8758}">
      <dgm:prSet/>
      <dgm:spPr/>
      <dgm:t>
        <a:bodyPr/>
        <a:lstStyle/>
        <a:p>
          <a:endParaRPr lang="en-US" sz="900"/>
        </a:p>
      </dgm:t>
    </dgm:pt>
    <dgm:pt modelId="{2F1E237D-562E-0E4F-963B-B6C1523BC222}" type="sibTrans" cxnId="{72DACB08-A705-C84D-AEA7-E6DB0B5F8758}">
      <dgm:prSet/>
      <dgm:spPr/>
      <dgm:t>
        <a:bodyPr/>
        <a:lstStyle/>
        <a:p>
          <a:endParaRPr lang="en-US" sz="900"/>
        </a:p>
      </dgm:t>
    </dgm:pt>
    <dgm:pt modelId="{1924E1F1-6CFE-2442-9E14-46AE6AF621BA}">
      <dgm:prSet phldrT="[Text]" custT="1"/>
      <dgm:spPr/>
      <dgm:t>
        <a:bodyPr/>
        <a:lstStyle/>
        <a:p>
          <a:r>
            <a:rPr lang="en-US" sz="2000" dirty="0"/>
            <a:t>Find the right person</a:t>
          </a:r>
        </a:p>
        <a:p>
          <a:r>
            <a:rPr lang="en-US" sz="1600" dirty="0"/>
            <a:t>The SharePoint consists of different pages, where you can find the contacts for different purposes, e.g.</a:t>
          </a:r>
          <a:endParaRPr lang="en-US" sz="2000" dirty="0"/>
        </a:p>
      </dgm:t>
    </dgm:pt>
    <dgm:pt modelId="{E75BE249-D8AD-D34D-B7AA-D7EB9A01898C}" type="parTrans" cxnId="{34DDF0E4-4E14-2547-8503-E601268F0F20}">
      <dgm:prSet/>
      <dgm:spPr/>
      <dgm:t>
        <a:bodyPr/>
        <a:lstStyle/>
        <a:p>
          <a:endParaRPr lang="en-US" sz="900"/>
        </a:p>
      </dgm:t>
    </dgm:pt>
    <dgm:pt modelId="{BFBF839E-37A3-984C-8092-247DF6114FEE}" type="sibTrans" cxnId="{34DDF0E4-4E14-2547-8503-E601268F0F20}">
      <dgm:prSet/>
      <dgm:spPr/>
      <dgm:t>
        <a:bodyPr/>
        <a:lstStyle/>
        <a:p>
          <a:endParaRPr lang="en-US" sz="900"/>
        </a:p>
      </dgm:t>
    </dgm:pt>
    <dgm:pt modelId="{6FDE2073-A024-4C41-BA9E-6C7A9E4E2F89}">
      <dgm:prSet phldrT="[Text]" custT="1"/>
      <dgm:spPr/>
      <dgm:t>
        <a:bodyPr/>
        <a:lstStyle/>
        <a:p>
          <a:r>
            <a:rPr lang="en-US" sz="1600" dirty="0"/>
            <a:t>Allow sales to tailor for different scenarios (customer visit, session speech, solution proposal, etc.)</a:t>
          </a:r>
        </a:p>
      </dgm:t>
    </dgm:pt>
    <dgm:pt modelId="{AA590CB3-6F3C-1245-A271-56DC5C34DC5C}" type="parTrans" cxnId="{783B941B-B57D-014E-A3BF-26F8FE2491C6}">
      <dgm:prSet/>
      <dgm:spPr/>
      <dgm:t>
        <a:bodyPr/>
        <a:lstStyle/>
        <a:p>
          <a:endParaRPr lang="en-US"/>
        </a:p>
      </dgm:t>
    </dgm:pt>
    <dgm:pt modelId="{711B904F-2EF9-0B49-BD07-73C836823A6C}" type="sibTrans" cxnId="{783B941B-B57D-014E-A3BF-26F8FE2491C6}">
      <dgm:prSet/>
      <dgm:spPr/>
      <dgm:t>
        <a:bodyPr/>
        <a:lstStyle/>
        <a:p>
          <a:endParaRPr lang="en-US"/>
        </a:p>
      </dgm:t>
    </dgm:pt>
    <dgm:pt modelId="{7ABE895C-14CB-1A4B-BAF7-F03C21021019}">
      <dgm:prSet phldrT="[Text]" custT="1"/>
      <dgm:spPr/>
      <dgm:t>
        <a:bodyPr/>
        <a:lstStyle/>
        <a:p>
          <a:endParaRPr lang="en-US" sz="1600" dirty="0"/>
        </a:p>
      </dgm:t>
    </dgm:pt>
    <dgm:pt modelId="{4ACAB7B2-7411-7F41-8529-7107D4700DFE}" type="parTrans" cxnId="{95545C53-EAE4-6A4B-868C-5806139EDE47}">
      <dgm:prSet/>
      <dgm:spPr/>
      <dgm:t>
        <a:bodyPr/>
        <a:lstStyle/>
        <a:p>
          <a:endParaRPr lang="en-US"/>
        </a:p>
      </dgm:t>
    </dgm:pt>
    <dgm:pt modelId="{770A9611-0852-7245-AC2E-36D9E7C09B6E}" type="sibTrans" cxnId="{95545C53-EAE4-6A4B-868C-5806139EDE47}">
      <dgm:prSet/>
      <dgm:spPr/>
      <dgm:t>
        <a:bodyPr/>
        <a:lstStyle/>
        <a:p>
          <a:endParaRPr lang="en-US"/>
        </a:p>
      </dgm:t>
    </dgm:pt>
    <dgm:pt modelId="{8EDFB2AF-ADF7-234E-B6B3-7FB41CBCBE52}">
      <dgm:prSet phldrT="[Text]" custT="1"/>
      <dgm:spPr/>
      <dgm:t>
        <a:bodyPr/>
        <a:lstStyle/>
        <a:p>
          <a:r>
            <a:rPr lang="en-US" sz="1600" dirty="0"/>
            <a:t>Go to technical marketers if you need any specific content;</a:t>
          </a:r>
        </a:p>
      </dgm:t>
    </dgm:pt>
    <dgm:pt modelId="{6080DF11-F6EA-0246-98EA-3A3C00524273}" type="parTrans" cxnId="{0E502018-344B-4F42-A02F-0B2C1E2CA341}">
      <dgm:prSet/>
      <dgm:spPr/>
      <dgm:t>
        <a:bodyPr/>
        <a:lstStyle/>
        <a:p>
          <a:endParaRPr lang="en-US"/>
        </a:p>
      </dgm:t>
    </dgm:pt>
    <dgm:pt modelId="{6507CCCB-ACD8-4148-9F56-A2F0ED58F7CF}" type="sibTrans" cxnId="{0E502018-344B-4F42-A02F-0B2C1E2CA341}">
      <dgm:prSet/>
      <dgm:spPr/>
      <dgm:t>
        <a:bodyPr/>
        <a:lstStyle/>
        <a:p>
          <a:endParaRPr lang="en-US"/>
        </a:p>
      </dgm:t>
    </dgm:pt>
    <dgm:pt modelId="{4C3C02E5-08B3-8E41-B828-D534F3080EEB}">
      <dgm:prSet phldrT="[Text]" custT="1"/>
      <dgm:spPr/>
      <dgm:t>
        <a:bodyPr/>
        <a:lstStyle/>
        <a:p>
          <a:r>
            <a:rPr lang="en-US" sz="1600" dirty="0"/>
            <a:t>Go to administrators for support on a PEP application,;</a:t>
          </a:r>
        </a:p>
      </dgm:t>
    </dgm:pt>
    <dgm:pt modelId="{99FC1229-7B16-734F-AC81-ED442C5FFC0B}" type="parTrans" cxnId="{BCD1F333-FC57-E346-995E-071C4FF816BC}">
      <dgm:prSet/>
      <dgm:spPr/>
      <dgm:t>
        <a:bodyPr/>
        <a:lstStyle/>
        <a:p>
          <a:endParaRPr lang="en-US"/>
        </a:p>
      </dgm:t>
    </dgm:pt>
    <dgm:pt modelId="{BE6ADEC1-17F6-0247-AE75-E3F7BE3C9FB4}" type="sibTrans" cxnId="{BCD1F333-FC57-E346-995E-071C4FF816BC}">
      <dgm:prSet/>
      <dgm:spPr/>
      <dgm:t>
        <a:bodyPr/>
        <a:lstStyle/>
        <a:p>
          <a:endParaRPr lang="en-US"/>
        </a:p>
      </dgm:t>
    </dgm:pt>
    <dgm:pt modelId="{4666A335-0FA0-B948-9B4A-6570DB557705}">
      <dgm:prSet phldrT="[Text]" custT="1"/>
      <dgm:spPr/>
      <dgm:t>
        <a:bodyPr/>
        <a:lstStyle/>
        <a:p>
          <a:r>
            <a:rPr lang="en-US" sz="1600" dirty="0"/>
            <a:t>Sales can also request for specific content.</a:t>
          </a:r>
        </a:p>
      </dgm:t>
    </dgm:pt>
    <dgm:pt modelId="{AE29209D-B0C4-FA45-825D-9E9A81F755A3}" type="parTrans" cxnId="{C7CDCDBF-430B-1D4D-9283-40829EC35CE8}">
      <dgm:prSet/>
      <dgm:spPr/>
      <dgm:t>
        <a:bodyPr/>
        <a:lstStyle/>
        <a:p>
          <a:endParaRPr lang="en-US"/>
        </a:p>
      </dgm:t>
    </dgm:pt>
    <dgm:pt modelId="{EC5CADAB-6316-874E-9FD0-E8D302888648}" type="sibTrans" cxnId="{C7CDCDBF-430B-1D4D-9283-40829EC35CE8}">
      <dgm:prSet/>
      <dgm:spPr/>
      <dgm:t>
        <a:bodyPr/>
        <a:lstStyle/>
        <a:p>
          <a:endParaRPr lang="en-US"/>
        </a:p>
      </dgm:t>
    </dgm:pt>
    <dgm:pt modelId="{7E5ECC7F-1F31-8E4A-926F-CBAB6C025246}">
      <dgm:prSet phldrT="[Text]" custT="1"/>
      <dgm:spPr/>
      <dgm:t>
        <a:bodyPr/>
        <a:lstStyle/>
        <a:p>
          <a:r>
            <a:rPr lang="en-US" sz="1600" dirty="0"/>
            <a:t>Go to growth managers for opportunity pursuing or technical support;</a:t>
          </a:r>
        </a:p>
      </dgm:t>
    </dgm:pt>
    <dgm:pt modelId="{EAAD11C5-2A13-4C45-B539-597FB1FC8323}" type="parTrans" cxnId="{A40234B0-AE9F-B349-A2D0-721CFA03CD8C}">
      <dgm:prSet/>
      <dgm:spPr/>
      <dgm:t>
        <a:bodyPr/>
        <a:lstStyle/>
        <a:p>
          <a:endParaRPr lang="en-US"/>
        </a:p>
      </dgm:t>
    </dgm:pt>
    <dgm:pt modelId="{0F9EEF30-C812-6B44-BCD7-03EC47B88B05}" type="sibTrans" cxnId="{A40234B0-AE9F-B349-A2D0-721CFA03CD8C}">
      <dgm:prSet/>
      <dgm:spPr/>
      <dgm:t>
        <a:bodyPr/>
        <a:lstStyle/>
        <a:p>
          <a:endParaRPr lang="en-US"/>
        </a:p>
      </dgm:t>
    </dgm:pt>
    <dgm:pt modelId="{91F6F32B-1894-DD42-B088-C74798536867}">
      <dgm:prSet phldrT="[Text]" custT="1"/>
      <dgm:spPr/>
      <dgm:t>
        <a:bodyPr/>
        <a:lstStyle/>
        <a:p>
          <a:r>
            <a:rPr lang="en-US" sz="1600" dirty="0"/>
            <a:t>Go to market specialists for a specific market report.</a:t>
          </a:r>
        </a:p>
      </dgm:t>
    </dgm:pt>
    <dgm:pt modelId="{4B860471-2AE1-B149-99D3-A93FAD165C79}" type="sibTrans" cxnId="{82C79925-AB7E-AD48-9F00-BE5B6AD76525}">
      <dgm:prSet/>
      <dgm:spPr/>
      <dgm:t>
        <a:bodyPr/>
        <a:lstStyle/>
        <a:p>
          <a:endParaRPr lang="en-US"/>
        </a:p>
      </dgm:t>
    </dgm:pt>
    <dgm:pt modelId="{DAEA5CFC-6E79-774D-B58C-612F457D776C}" type="parTrans" cxnId="{82C79925-AB7E-AD48-9F00-BE5B6AD76525}">
      <dgm:prSet/>
      <dgm:spPr/>
      <dgm:t>
        <a:bodyPr/>
        <a:lstStyle/>
        <a:p>
          <a:endParaRPr lang="en-US"/>
        </a:p>
      </dgm:t>
    </dgm:pt>
    <dgm:pt modelId="{C73A05FA-80F2-924B-BDDA-AC14EAEC8CAB}">
      <dgm:prSet phldrT="[Text]" custT="1"/>
      <dgm:spPr/>
      <dgm:t>
        <a:bodyPr/>
        <a:lstStyle/>
        <a:p>
          <a:endParaRPr lang="en-US" sz="1600" dirty="0"/>
        </a:p>
      </dgm:t>
    </dgm:pt>
    <dgm:pt modelId="{E0E35054-EC8C-B94E-B9D7-3A74F5C43632}" type="sibTrans" cxnId="{FAE23988-12DF-DA40-878C-B1EEBA66CB43}">
      <dgm:prSet/>
      <dgm:spPr/>
      <dgm:t>
        <a:bodyPr/>
        <a:lstStyle/>
        <a:p>
          <a:endParaRPr lang="en-US"/>
        </a:p>
      </dgm:t>
    </dgm:pt>
    <dgm:pt modelId="{ED4184EA-2950-EB45-B339-FC391AA57F09}" type="parTrans" cxnId="{FAE23988-12DF-DA40-878C-B1EEBA66CB43}">
      <dgm:prSet/>
      <dgm:spPr/>
      <dgm:t>
        <a:bodyPr/>
        <a:lstStyle/>
        <a:p>
          <a:endParaRPr lang="en-US"/>
        </a:p>
      </dgm:t>
    </dgm:pt>
    <dgm:pt modelId="{7EA1CE7E-8941-6846-BD40-D8B8834F269F}">
      <dgm:prSet phldrT="[Text]" custT="1"/>
      <dgm:spPr/>
      <dgm:t>
        <a:bodyPr/>
        <a:lstStyle/>
        <a:p>
          <a:r>
            <a:rPr lang="en-US" sz="2000" dirty="0"/>
            <a:t>Check out the ongoing process</a:t>
          </a:r>
        </a:p>
        <a:p>
          <a:r>
            <a:rPr lang="en-US" sz="1600" dirty="0"/>
            <a:t>All the IC4C ongoing PEP projects and related information can be found there. </a:t>
          </a:r>
          <a:endParaRPr lang="en-US" sz="2000" dirty="0"/>
        </a:p>
      </dgm:t>
    </dgm:pt>
    <dgm:pt modelId="{B1CFE8BC-4689-3D42-8B47-B97836FF0040}" type="sibTrans" cxnId="{72F64436-AA5E-1242-B0A3-B0F95263B938}">
      <dgm:prSet/>
      <dgm:spPr/>
      <dgm:t>
        <a:bodyPr/>
        <a:lstStyle/>
        <a:p>
          <a:endParaRPr lang="en-US" sz="900"/>
        </a:p>
      </dgm:t>
    </dgm:pt>
    <dgm:pt modelId="{913B4C0A-430E-BC42-878C-C0FEF33B3732}" type="parTrans" cxnId="{72F64436-AA5E-1242-B0A3-B0F95263B938}">
      <dgm:prSet/>
      <dgm:spPr/>
      <dgm:t>
        <a:bodyPr/>
        <a:lstStyle/>
        <a:p>
          <a:endParaRPr lang="en-US" sz="900"/>
        </a:p>
      </dgm:t>
    </dgm:pt>
    <dgm:pt modelId="{5CFE2252-A582-F34E-8F26-21566EC107F9}">
      <dgm:prSet phldrT="[Text]" custT="1"/>
      <dgm:spPr/>
      <dgm:t>
        <a:bodyPr/>
        <a:lstStyle/>
        <a:p>
          <a:r>
            <a:rPr lang="en-US" sz="1600" dirty="0"/>
            <a:t>Sales can check out the progress and see if any existing projects could support on pursuing opportunities. </a:t>
          </a:r>
        </a:p>
      </dgm:t>
    </dgm:pt>
    <dgm:pt modelId="{234DAFF1-3B95-6543-AD26-27051797B361}" type="parTrans" cxnId="{96F220E1-11DA-2C44-ABD7-249C35BB300E}">
      <dgm:prSet/>
      <dgm:spPr/>
      <dgm:t>
        <a:bodyPr/>
        <a:lstStyle/>
        <a:p>
          <a:endParaRPr lang="en-US"/>
        </a:p>
      </dgm:t>
    </dgm:pt>
    <dgm:pt modelId="{E929257F-E9B2-9941-980D-52EAC56700C1}" type="sibTrans" cxnId="{96F220E1-11DA-2C44-ABD7-249C35BB300E}">
      <dgm:prSet/>
      <dgm:spPr/>
      <dgm:t>
        <a:bodyPr/>
        <a:lstStyle/>
        <a:p>
          <a:endParaRPr lang="en-US"/>
        </a:p>
      </dgm:t>
    </dgm:pt>
    <dgm:pt modelId="{EB71A180-619C-F844-86C2-9F7F5A9D2CA4}">
      <dgm:prSet phldrT="[Text]" custT="1"/>
      <dgm:spPr/>
      <dgm:t>
        <a:bodyPr/>
        <a:lstStyle/>
        <a:p>
          <a:r>
            <a:rPr lang="en-US" sz="1600" dirty="0"/>
            <a:t>Sales’ feedback is highly appreciated and can trigger a new PEP project.</a:t>
          </a:r>
        </a:p>
      </dgm:t>
    </dgm:pt>
    <dgm:pt modelId="{719F887D-C24E-8E42-87A2-F23A6FD626D4}" type="parTrans" cxnId="{2D26827D-9811-0944-AE2F-0324AF7DE714}">
      <dgm:prSet/>
      <dgm:spPr/>
      <dgm:t>
        <a:bodyPr/>
        <a:lstStyle/>
        <a:p>
          <a:endParaRPr lang="en-US"/>
        </a:p>
      </dgm:t>
    </dgm:pt>
    <dgm:pt modelId="{093250ED-B94A-334C-A123-D9CCD8981FE1}" type="sibTrans" cxnId="{2D26827D-9811-0944-AE2F-0324AF7DE714}">
      <dgm:prSet/>
      <dgm:spPr/>
      <dgm:t>
        <a:bodyPr/>
        <a:lstStyle/>
        <a:p>
          <a:endParaRPr lang="en-US"/>
        </a:p>
      </dgm:t>
    </dgm:pt>
    <dgm:pt modelId="{A2D4CDCB-5725-2740-9EAD-D6E0CB19C4E9}" type="pres">
      <dgm:prSet presAssocID="{CD4FFFFF-B3AC-B94F-9E81-094C4371D7FF}" presName="Name0" presStyleCnt="0">
        <dgm:presLayoutVars>
          <dgm:dir/>
          <dgm:resizeHandles val="exact"/>
        </dgm:presLayoutVars>
      </dgm:prSet>
      <dgm:spPr/>
    </dgm:pt>
    <dgm:pt modelId="{5B3740B6-4B06-8543-9455-B5B23F796F7F}" type="pres">
      <dgm:prSet presAssocID="{EAFC2742-8B0E-DE49-8516-E77D998B7D0D}" presName="node" presStyleLbl="node1" presStyleIdx="0" presStyleCnt="3">
        <dgm:presLayoutVars>
          <dgm:bulletEnabled val="1"/>
        </dgm:presLayoutVars>
      </dgm:prSet>
      <dgm:spPr/>
    </dgm:pt>
    <dgm:pt modelId="{6F2ADB38-CB44-AE45-BFCE-A730FC20672C}" type="pres">
      <dgm:prSet presAssocID="{B2D7A002-E763-1843-9ED1-B12A7F6BE653}" presName="sibTrans" presStyleCnt="0"/>
      <dgm:spPr/>
    </dgm:pt>
    <dgm:pt modelId="{F257B9A3-B7A8-1C4D-8463-77E0F4A451AD}" type="pres">
      <dgm:prSet presAssocID="{1924E1F1-6CFE-2442-9E14-46AE6AF621BA}" presName="node" presStyleLbl="node1" presStyleIdx="1" presStyleCnt="3">
        <dgm:presLayoutVars>
          <dgm:bulletEnabled val="1"/>
        </dgm:presLayoutVars>
      </dgm:prSet>
      <dgm:spPr/>
    </dgm:pt>
    <dgm:pt modelId="{5A66C926-7E42-5C4E-BBFD-E97EA3447B66}" type="pres">
      <dgm:prSet presAssocID="{BFBF839E-37A3-984C-8092-247DF6114FEE}" presName="sibTrans" presStyleCnt="0"/>
      <dgm:spPr/>
    </dgm:pt>
    <dgm:pt modelId="{4836BCC7-CCEC-F645-AC9B-23478EFD6149}" type="pres">
      <dgm:prSet presAssocID="{7EA1CE7E-8941-6846-BD40-D8B8834F269F}" presName="node" presStyleLbl="node1" presStyleIdx="2" presStyleCnt="3" custLinFactNeighborX="0" custLinFactNeighborY="52183">
        <dgm:presLayoutVars>
          <dgm:bulletEnabled val="1"/>
        </dgm:presLayoutVars>
      </dgm:prSet>
      <dgm:spPr/>
    </dgm:pt>
  </dgm:ptLst>
  <dgm:cxnLst>
    <dgm:cxn modelId="{72DACB08-A705-C84D-AEA7-E6DB0B5F8758}" srcId="{EAFC2742-8B0E-DE49-8516-E77D998B7D0D}" destId="{2DBAE2FA-5CD6-1A4A-BD7F-7A56E07098AC}" srcOrd="0" destOrd="0" parTransId="{7900F69E-E198-B24C-B625-A66FC164892F}" sibTransId="{2F1E237D-562E-0E4F-963B-B6C1523BC222}"/>
    <dgm:cxn modelId="{0E502018-344B-4F42-A02F-0B2C1E2CA341}" srcId="{1924E1F1-6CFE-2442-9E14-46AE6AF621BA}" destId="{8EDFB2AF-ADF7-234E-B6B3-7FB41CBCBE52}" srcOrd="1" destOrd="0" parTransId="{6080DF11-F6EA-0246-98EA-3A3C00524273}" sibTransId="{6507CCCB-ACD8-4148-9F56-A2F0ED58F7CF}"/>
    <dgm:cxn modelId="{783B941B-B57D-014E-A3BF-26F8FE2491C6}" srcId="{EAFC2742-8B0E-DE49-8516-E77D998B7D0D}" destId="{6FDE2073-A024-4C41-BA9E-6C7A9E4E2F89}" srcOrd="1" destOrd="0" parTransId="{AA590CB3-6F3C-1245-A271-56DC5C34DC5C}" sibTransId="{711B904F-2EF9-0B49-BD07-73C836823A6C}"/>
    <dgm:cxn modelId="{F354181C-531B-D340-9300-3BD7C20AC4A3}" type="presOf" srcId="{EB71A180-619C-F844-86C2-9F7F5A9D2CA4}" destId="{4836BCC7-CCEC-F645-AC9B-23478EFD6149}" srcOrd="0" destOrd="2" presId="urn:microsoft.com/office/officeart/2005/8/layout/hList6"/>
    <dgm:cxn modelId="{E3F0451C-E170-FE41-9171-18E7E121D224}" type="presOf" srcId="{7EA1CE7E-8941-6846-BD40-D8B8834F269F}" destId="{4836BCC7-CCEC-F645-AC9B-23478EFD6149}" srcOrd="0" destOrd="0" presId="urn:microsoft.com/office/officeart/2005/8/layout/hList6"/>
    <dgm:cxn modelId="{F2A1B91F-4CA7-E841-8E7D-98AE1D53AEC0}" type="presOf" srcId="{91F6F32B-1894-DD42-B088-C74798536867}" destId="{F257B9A3-B7A8-1C4D-8463-77E0F4A451AD}" srcOrd="0" destOrd="4" presId="urn:microsoft.com/office/officeart/2005/8/layout/hList6"/>
    <dgm:cxn modelId="{82C79925-AB7E-AD48-9F00-BE5B6AD76525}" srcId="{1924E1F1-6CFE-2442-9E14-46AE6AF621BA}" destId="{91F6F32B-1894-DD42-B088-C74798536867}" srcOrd="3" destOrd="0" parTransId="{DAEA5CFC-6E79-774D-B58C-612F457D776C}" sibTransId="{4B860471-2AE1-B149-99D3-A93FAD165C79}"/>
    <dgm:cxn modelId="{BCD1F333-FC57-E346-995E-071C4FF816BC}" srcId="{1924E1F1-6CFE-2442-9E14-46AE6AF621BA}" destId="{4C3C02E5-08B3-8E41-B828-D534F3080EEB}" srcOrd="2" destOrd="0" parTransId="{99FC1229-7B16-734F-AC81-ED442C5FFC0B}" sibTransId="{BE6ADEC1-17F6-0247-AE75-E3F7BE3C9FB4}"/>
    <dgm:cxn modelId="{72F64436-AA5E-1242-B0A3-B0F95263B938}" srcId="{CD4FFFFF-B3AC-B94F-9E81-094C4371D7FF}" destId="{7EA1CE7E-8941-6846-BD40-D8B8834F269F}" srcOrd="2" destOrd="0" parTransId="{913B4C0A-430E-BC42-878C-C0FEF33B3732}" sibTransId="{B1CFE8BC-4689-3D42-8B47-B97836FF0040}"/>
    <dgm:cxn modelId="{95545C53-EAE4-6A4B-868C-5806139EDE47}" srcId="{EAFC2742-8B0E-DE49-8516-E77D998B7D0D}" destId="{7ABE895C-14CB-1A4B-BAF7-F03C21021019}" srcOrd="3" destOrd="0" parTransId="{4ACAB7B2-7411-7F41-8529-7107D4700DFE}" sibTransId="{770A9611-0852-7245-AC2E-36D9E7C09B6E}"/>
    <dgm:cxn modelId="{9EE7F05F-4F69-354A-A29F-CCFD280E82A9}" type="presOf" srcId="{7E5ECC7F-1F31-8E4A-926F-CBAB6C025246}" destId="{F257B9A3-B7A8-1C4D-8463-77E0F4A451AD}" srcOrd="0" destOrd="1" presId="urn:microsoft.com/office/officeart/2005/8/layout/hList6"/>
    <dgm:cxn modelId="{2D26827D-9811-0944-AE2F-0324AF7DE714}" srcId="{7EA1CE7E-8941-6846-BD40-D8B8834F269F}" destId="{EB71A180-619C-F844-86C2-9F7F5A9D2CA4}" srcOrd="1" destOrd="0" parTransId="{719F887D-C24E-8E42-87A2-F23A6FD626D4}" sibTransId="{093250ED-B94A-334C-A123-D9CCD8981FE1}"/>
    <dgm:cxn modelId="{EB85497F-47C6-EB41-9C7B-0DB9590E6586}" type="presOf" srcId="{EAFC2742-8B0E-DE49-8516-E77D998B7D0D}" destId="{5B3740B6-4B06-8543-9455-B5B23F796F7F}" srcOrd="0" destOrd="0" presId="urn:microsoft.com/office/officeart/2005/8/layout/hList6"/>
    <dgm:cxn modelId="{E09BA77F-2DA5-824F-9FB1-4E127E8EA6A8}" type="presOf" srcId="{8EDFB2AF-ADF7-234E-B6B3-7FB41CBCBE52}" destId="{F257B9A3-B7A8-1C4D-8463-77E0F4A451AD}" srcOrd="0" destOrd="2" presId="urn:microsoft.com/office/officeart/2005/8/layout/hList6"/>
    <dgm:cxn modelId="{FAE23988-12DF-DA40-878C-B1EEBA66CB43}" srcId="{1924E1F1-6CFE-2442-9E14-46AE6AF621BA}" destId="{C73A05FA-80F2-924B-BDDA-AC14EAEC8CAB}" srcOrd="4" destOrd="0" parTransId="{ED4184EA-2950-EB45-B339-FC391AA57F09}" sibTransId="{E0E35054-EC8C-B94E-B9D7-3A74F5C43632}"/>
    <dgm:cxn modelId="{6911FBA1-1E72-9F42-9118-28A5D1437E3A}" type="presOf" srcId="{2DBAE2FA-5CD6-1A4A-BD7F-7A56E07098AC}" destId="{5B3740B6-4B06-8543-9455-B5B23F796F7F}" srcOrd="0" destOrd="1" presId="urn:microsoft.com/office/officeart/2005/8/layout/hList6"/>
    <dgm:cxn modelId="{E2CDA0A4-4CC1-7E49-BF3D-FB23159DDB14}" type="presOf" srcId="{1924E1F1-6CFE-2442-9E14-46AE6AF621BA}" destId="{F257B9A3-B7A8-1C4D-8463-77E0F4A451AD}" srcOrd="0" destOrd="0" presId="urn:microsoft.com/office/officeart/2005/8/layout/hList6"/>
    <dgm:cxn modelId="{A40234B0-AE9F-B349-A2D0-721CFA03CD8C}" srcId="{1924E1F1-6CFE-2442-9E14-46AE6AF621BA}" destId="{7E5ECC7F-1F31-8E4A-926F-CBAB6C025246}" srcOrd="0" destOrd="0" parTransId="{EAAD11C5-2A13-4C45-B539-597FB1FC8323}" sibTransId="{0F9EEF30-C812-6B44-BCD7-03EC47B88B05}"/>
    <dgm:cxn modelId="{ED8DE4B8-4787-1D41-8125-9E5DB078FEC0}" type="presOf" srcId="{4C3C02E5-08B3-8E41-B828-D534F3080EEB}" destId="{F257B9A3-B7A8-1C4D-8463-77E0F4A451AD}" srcOrd="0" destOrd="3" presId="urn:microsoft.com/office/officeart/2005/8/layout/hList6"/>
    <dgm:cxn modelId="{C7CDCDBF-430B-1D4D-9283-40829EC35CE8}" srcId="{EAFC2742-8B0E-DE49-8516-E77D998B7D0D}" destId="{4666A335-0FA0-B948-9B4A-6570DB557705}" srcOrd="2" destOrd="0" parTransId="{AE29209D-B0C4-FA45-825D-9E9A81F755A3}" sibTransId="{EC5CADAB-6316-874E-9FD0-E8D302888648}"/>
    <dgm:cxn modelId="{83DB4FC7-B974-714D-9B4E-9EBEA0EE4BDD}" type="presOf" srcId="{C73A05FA-80F2-924B-BDDA-AC14EAEC8CAB}" destId="{F257B9A3-B7A8-1C4D-8463-77E0F4A451AD}" srcOrd="0" destOrd="5" presId="urn:microsoft.com/office/officeart/2005/8/layout/hList6"/>
    <dgm:cxn modelId="{96F220E1-11DA-2C44-ABD7-249C35BB300E}" srcId="{7EA1CE7E-8941-6846-BD40-D8B8834F269F}" destId="{5CFE2252-A582-F34E-8F26-21566EC107F9}" srcOrd="0" destOrd="0" parTransId="{234DAFF1-3B95-6543-AD26-27051797B361}" sibTransId="{E929257F-E9B2-9941-980D-52EAC56700C1}"/>
    <dgm:cxn modelId="{930916E3-DEDA-DB42-8680-4D7F8F13D5A3}" type="presOf" srcId="{6FDE2073-A024-4C41-BA9E-6C7A9E4E2F89}" destId="{5B3740B6-4B06-8543-9455-B5B23F796F7F}" srcOrd="0" destOrd="2" presId="urn:microsoft.com/office/officeart/2005/8/layout/hList6"/>
    <dgm:cxn modelId="{34DDF0E4-4E14-2547-8503-E601268F0F20}" srcId="{CD4FFFFF-B3AC-B94F-9E81-094C4371D7FF}" destId="{1924E1F1-6CFE-2442-9E14-46AE6AF621BA}" srcOrd="1" destOrd="0" parTransId="{E75BE249-D8AD-D34D-B7AA-D7EB9A01898C}" sibTransId="{BFBF839E-37A3-984C-8092-247DF6114FEE}"/>
    <dgm:cxn modelId="{950201F1-2E86-F74A-8643-43B0B2DB2E29}" srcId="{CD4FFFFF-B3AC-B94F-9E81-094C4371D7FF}" destId="{EAFC2742-8B0E-DE49-8516-E77D998B7D0D}" srcOrd="0" destOrd="0" parTransId="{5EE52C34-45A0-3C44-B2BB-E6E0944DC70A}" sibTransId="{B2D7A002-E763-1843-9ED1-B12A7F6BE653}"/>
    <dgm:cxn modelId="{CA7BAAF5-4F05-4F48-9FD9-CDD84C890FB5}" type="presOf" srcId="{4666A335-0FA0-B948-9B4A-6570DB557705}" destId="{5B3740B6-4B06-8543-9455-B5B23F796F7F}" srcOrd="0" destOrd="3" presId="urn:microsoft.com/office/officeart/2005/8/layout/hList6"/>
    <dgm:cxn modelId="{D525EBF7-E233-7C45-82D8-D63B018E380E}" type="presOf" srcId="{5CFE2252-A582-F34E-8F26-21566EC107F9}" destId="{4836BCC7-CCEC-F645-AC9B-23478EFD6149}" srcOrd="0" destOrd="1" presId="urn:microsoft.com/office/officeart/2005/8/layout/hList6"/>
    <dgm:cxn modelId="{99B52FF8-2581-5646-B0E3-51F94B29BDAE}" type="presOf" srcId="{7ABE895C-14CB-1A4B-BAF7-F03C21021019}" destId="{5B3740B6-4B06-8543-9455-B5B23F796F7F}" srcOrd="0" destOrd="4" presId="urn:microsoft.com/office/officeart/2005/8/layout/hList6"/>
    <dgm:cxn modelId="{9BF3E4FE-14B4-8F4C-B9CC-CA8CF23C4497}" type="presOf" srcId="{CD4FFFFF-B3AC-B94F-9E81-094C4371D7FF}" destId="{A2D4CDCB-5725-2740-9EAD-D6E0CB19C4E9}" srcOrd="0" destOrd="0" presId="urn:microsoft.com/office/officeart/2005/8/layout/hList6"/>
    <dgm:cxn modelId="{26CCA00E-871D-A843-90B0-61E0F2EDC3A3}" type="presParOf" srcId="{A2D4CDCB-5725-2740-9EAD-D6E0CB19C4E9}" destId="{5B3740B6-4B06-8543-9455-B5B23F796F7F}" srcOrd="0" destOrd="0" presId="urn:microsoft.com/office/officeart/2005/8/layout/hList6"/>
    <dgm:cxn modelId="{1D88753D-4AE9-1C43-9B4F-D86A69E671E7}" type="presParOf" srcId="{A2D4CDCB-5725-2740-9EAD-D6E0CB19C4E9}" destId="{6F2ADB38-CB44-AE45-BFCE-A730FC20672C}" srcOrd="1" destOrd="0" presId="urn:microsoft.com/office/officeart/2005/8/layout/hList6"/>
    <dgm:cxn modelId="{A00682D9-44A3-C343-A8EF-0D6120148652}" type="presParOf" srcId="{A2D4CDCB-5725-2740-9EAD-D6E0CB19C4E9}" destId="{F257B9A3-B7A8-1C4D-8463-77E0F4A451AD}" srcOrd="2" destOrd="0" presId="urn:microsoft.com/office/officeart/2005/8/layout/hList6"/>
    <dgm:cxn modelId="{F199596C-CD9A-084D-83D9-0D3791ED3132}" type="presParOf" srcId="{A2D4CDCB-5725-2740-9EAD-D6E0CB19C4E9}" destId="{5A66C926-7E42-5C4E-BBFD-E97EA3447B66}" srcOrd="3" destOrd="0" presId="urn:microsoft.com/office/officeart/2005/8/layout/hList6"/>
    <dgm:cxn modelId="{56826C09-D4CC-1C48-B32A-EAF570AFC61A}" type="presParOf" srcId="{A2D4CDCB-5725-2740-9EAD-D6E0CB19C4E9}" destId="{4836BCC7-CCEC-F645-AC9B-23478EFD6149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9F4D5C-6BD2-4FF2-AB76-B8D981AA0654}">
      <dsp:nvSpPr>
        <dsp:cNvPr id="0" name=""/>
        <dsp:cNvSpPr/>
      </dsp:nvSpPr>
      <dsp:spPr>
        <a:xfrm>
          <a:off x="1190" y="0"/>
          <a:ext cx="3095624" cy="65024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u="none" kern="1200"/>
            <a:t>China Specific </a:t>
          </a:r>
          <a:r>
            <a:rPr lang="en-US" sz="2000" b="1" u="none" kern="1200">
              <a:latin typeface="+mn-lt"/>
            </a:rPr>
            <a:t>Systems</a:t>
          </a:r>
        </a:p>
      </dsp:txBody>
      <dsp:txXfrm>
        <a:off x="1190" y="0"/>
        <a:ext cx="3095624" cy="1950720"/>
      </dsp:txXfrm>
    </dsp:sp>
    <dsp:sp modelId="{4679EDDE-2123-4514-BAFE-D024AAFFA22A}">
      <dsp:nvSpPr>
        <dsp:cNvPr id="0" name=""/>
        <dsp:cNvSpPr/>
      </dsp:nvSpPr>
      <dsp:spPr>
        <a:xfrm>
          <a:off x="310753" y="1951910"/>
          <a:ext cx="2476499" cy="4653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>
              <a:solidFill>
                <a:schemeClr val="bg1"/>
              </a:solidFill>
              <a:latin typeface="+mn-lt"/>
              <a:ea typeface="+mn-ea"/>
              <a:cs typeface="+mn-cs"/>
            </a:rPr>
            <a:t>Multi-Channel PMIC Ref. Solution</a:t>
          </a:r>
          <a:endParaRPr lang="en-US" sz="1300" kern="1200">
            <a:solidFill>
              <a:schemeClr val="bg1"/>
            </a:solidFill>
          </a:endParaRPr>
        </a:p>
      </dsp:txBody>
      <dsp:txXfrm>
        <a:off x="324383" y="1965540"/>
        <a:ext cx="2449239" cy="438115"/>
      </dsp:txXfrm>
    </dsp:sp>
    <dsp:sp modelId="{6606CAA2-230D-4DAE-8BFF-3BAF79A16A91}">
      <dsp:nvSpPr>
        <dsp:cNvPr id="0" name=""/>
        <dsp:cNvSpPr/>
      </dsp:nvSpPr>
      <dsp:spPr>
        <a:xfrm>
          <a:off x="310753" y="2488882"/>
          <a:ext cx="2476499" cy="4653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bg1"/>
              </a:solidFill>
              <a:latin typeface="+mn-lt"/>
              <a:ea typeface="+mn-ea"/>
              <a:cs typeface="+mn-cs"/>
            </a:rPr>
            <a:t>Open-PXI For RF APT with VST3&amp;VNA</a:t>
          </a:r>
          <a:endParaRPr lang="en-US" sz="1300" kern="1200">
            <a:solidFill>
              <a:schemeClr val="bg1"/>
            </a:solidFill>
          </a:endParaRPr>
        </a:p>
      </dsp:txBody>
      <dsp:txXfrm>
        <a:off x="324383" y="2502512"/>
        <a:ext cx="2449239" cy="438115"/>
      </dsp:txXfrm>
    </dsp:sp>
    <dsp:sp modelId="{D8CFC974-AD4F-4ED7-B47F-8E91F6AB54D1}">
      <dsp:nvSpPr>
        <dsp:cNvPr id="0" name=""/>
        <dsp:cNvSpPr/>
      </dsp:nvSpPr>
      <dsp:spPr>
        <a:xfrm>
          <a:off x="310753" y="3025854"/>
          <a:ext cx="2476499" cy="4653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err="1"/>
            <a:t>Vanchip</a:t>
          </a:r>
          <a:r>
            <a:rPr lang="en-US" altLang="zh-CN" sz="1300" kern="1200"/>
            <a:t> McVST EAP solution improvement</a:t>
          </a:r>
          <a:endParaRPr lang="en-US" sz="1300" kern="1200"/>
        </a:p>
      </dsp:txBody>
      <dsp:txXfrm>
        <a:off x="324383" y="3039484"/>
        <a:ext cx="2449239" cy="438115"/>
      </dsp:txXfrm>
    </dsp:sp>
    <dsp:sp modelId="{0E7ABF90-F5C0-4F6B-A48A-5D4915B499AA}">
      <dsp:nvSpPr>
        <dsp:cNvPr id="0" name=""/>
        <dsp:cNvSpPr/>
      </dsp:nvSpPr>
      <dsp:spPr>
        <a:xfrm>
          <a:off x="310753" y="3562826"/>
          <a:ext cx="2476499" cy="4653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bg1"/>
              </a:solidFill>
              <a:latin typeface="Calibri"/>
              <a:ea typeface="Calibri"/>
              <a:cs typeface="Calibri"/>
            </a:rPr>
            <a:t>Non-export controlled MM1 STS/PXI solution</a:t>
          </a:r>
          <a:endParaRPr lang="en-US" sz="1300" kern="1200">
            <a:solidFill>
              <a:schemeClr val="bg1"/>
            </a:solidFill>
          </a:endParaRPr>
        </a:p>
      </dsp:txBody>
      <dsp:txXfrm>
        <a:off x="324383" y="3576456"/>
        <a:ext cx="2449239" cy="438115"/>
      </dsp:txXfrm>
    </dsp:sp>
    <dsp:sp modelId="{741A149C-4DC2-497F-9B7F-BED0F46BBB4E}">
      <dsp:nvSpPr>
        <dsp:cNvPr id="0" name=""/>
        <dsp:cNvSpPr/>
      </dsp:nvSpPr>
      <dsp:spPr>
        <a:xfrm>
          <a:off x="310753" y="4099798"/>
          <a:ext cx="2476499" cy="4653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bg1"/>
              </a:solidFill>
              <a:latin typeface="+mn-lt"/>
              <a:ea typeface="+mn-ea"/>
              <a:cs typeface="+mn-cs"/>
            </a:rPr>
            <a:t>China V-COM</a:t>
          </a:r>
          <a:endParaRPr lang="en-US" sz="1300" kern="1200">
            <a:solidFill>
              <a:schemeClr val="bg1"/>
            </a:solidFill>
          </a:endParaRPr>
        </a:p>
      </dsp:txBody>
      <dsp:txXfrm>
        <a:off x="324383" y="4113428"/>
        <a:ext cx="2449239" cy="438115"/>
      </dsp:txXfrm>
    </dsp:sp>
    <dsp:sp modelId="{BF2E3755-400C-4DEC-91DD-9F4FFB7395C8}">
      <dsp:nvSpPr>
        <dsp:cNvPr id="0" name=""/>
        <dsp:cNvSpPr/>
      </dsp:nvSpPr>
      <dsp:spPr>
        <a:xfrm>
          <a:off x="310753" y="4636770"/>
          <a:ext cx="2476499" cy="4653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>
              <a:solidFill>
                <a:schemeClr val="bg1"/>
              </a:solidFill>
              <a:latin typeface="+mn-lt"/>
              <a:ea typeface="+mn-ea"/>
              <a:cs typeface="+mn-cs"/>
            </a:rPr>
            <a:t>ADAS Video Octopus</a:t>
          </a:r>
          <a:endParaRPr lang="en-US" sz="1300" kern="1200">
            <a:solidFill>
              <a:schemeClr val="bg1"/>
            </a:solidFill>
          </a:endParaRPr>
        </a:p>
      </dsp:txBody>
      <dsp:txXfrm>
        <a:off x="324383" y="4650400"/>
        <a:ext cx="2449239" cy="438115"/>
      </dsp:txXfrm>
    </dsp:sp>
    <dsp:sp modelId="{915ADDF8-7A4E-4F0F-BE61-9F108795722E}">
      <dsp:nvSpPr>
        <dsp:cNvPr id="0" name=""/>
        <dsp:cNvSpPr/>
      </dsp:nvSpPr>
      <dsp:spPr>
        <a:xfrm>
          <a:off x="310753" y="5173741"/>
          <a:ext cx="2476499" cy="4653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/>
            <a:t>Solid State Battery </a:t>
          </a:r>
          <a:endParaRPr lang="en-US" sz="1300" kern="1200">
            <a:solidFill>
              <a:schemeClr val="bg1"/>
            </a:solidFill>
          </a:endParaRPr>
        </a:p>
      </dsp:txBody>
      <dsp:txXfrm>
        <a:off x="324383" y="5187371"/>
        <a:ext cx="2449239" cy="438115"/>
      </dsp:txXfrm>
    </dsp:sp>
    <dsp:sp modelId="{86C9E76D-5A3A-408D-9311-54BED9066B20}">
      <dsp:nvSpPr>
        <dsp:cNvPr id="0" name=""/>
        <dsp:cNvSpPr/>
      </dsp:nvSpPr>
      <dsp:spPr>
        <a:xfrm>
          <a:off x="310753" y="5710713"/>
          <a:ext cx="2476499" cy="4653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>
              <a:solidFill>
                <a:schemeClr val="bg1"/>
              </a:solidFill>
              <a:latin typeface="+mn-lt"/>
              <a:ea typeface="+mn-ea"/>
              <a:cs typeface="+mn-cs"/>
            </a:rPr>
            <a:t>RF Record and Playback</a:t>
          </a:r>
          <a:endParaRPr lang="en-US" sz="1300" kern="1200">
            <a:solidFill>
              <a:schemeClr val="bg1"/>
            </a:solidFill>
          </a:endParaRPr>
        </a:p>
      </dsp:txBody>
      <dsp:txXfrm>
        <a:off x="324383" y="5724343"/>
        <a:ext cx="2449239" cy="438115"/>
      </dsp:txXfrm>
    </dsp:sp>
    <dsp:sp modelId="{BAC425B2-E675-4409-8306-DAF551A8B4E4}">
      <dsp:nvSpPr>
        <dsp:cNvPr id="0" name=""/>
        <dsp:cNvSpPr/>
      </dsp:nvSpPr>
      <dsp:spPr>
        <a:xfrm>
          <a:off x="3328987" y="0"/>
          <a:ext cx="3095624" cy="65024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u="none" kern="1200">
              <a:latin typeface="+mn-lt"/>
            </a:rPr>
            <a:t>Ecosystem</a:t>
          </a:r>
          <a:r>
            <a:rPr lang="en-US" sz="2400" b="1" u="none" kern="1200">
              <a:latin typeface="+mn-lt"/>
            </a:rPr>
            <a:t> Co-innovation</a:t>
          </a:r>
        </a:p>
      </dsp:txBody>
      <dsp:txXfrm>
        <a:off x="3328987" y="0"/>
        <a:ext cx="3095624" cy="1950720"/>
      </dsp:txXfrm>
    </dsp:sp>
    <dsp:sp modelId="{B505A6B1-CB3D-4D8C-A4D8-4570C95EFAD2}">
      <dsp:nvSpPr>
        <dsp:cNvPr id="0" name=""/>
        <dsp:cNvSpPr/>
      </dsp:nvSpPr>
      <dsp:spPr>
        <a:xfrm>
          <a:off x="3638550" y="1954496"/>
          <a:ext cx="2476499" cy="6242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err="1">
              <a:solidFill>
                <a:schemeClr val="bg1"/>
              </a:solidFill>
              <a:latin typeface="+mn-lt"/>
              <a:ea typeface="+mn-ea"/>
              <a:cs typeface="+mn-cs"/>
            </a:rPr>
            <a:t>SiC</a:t>
          </a:r>
          <a:r>
            <a:rPr lang="en-US" altLang="zh-CN" sz="1300" kern="1200">
              <a:solidFill>
                <a:schemeClr val="bg1"/>
              </a:solidFill>
              <a:latin typeface="+mn-lt"/>
              <a:ea typeface="+mn-ea"/>
              <a:cs typeface="+mn-cs"/>
            </a:rPr>
            <a:t> KGD Test</a:t>
          </a:r>
          <a:endParaRPr lang="en-US" sz="1300" kern="1200">
            <a:solidFill>
              <a:schemeClr val="bg1"/>
            </a:solidFill>
          </a:endParaRPr>
        </a:p>
      </dsp:txBody>
      <dsp:txXfrm>
        <a:off x="3656835" y="1972781"/>
        <a:ext cx="2439929" cy="587714"/>
      </dsp:txXfrm>
    </dsp:sp>
    <dsp:sp modelId="{7C8B0B8E-0EFB-47F4-B44E-88BE366C3AE5}">
      <dsp:nvSpPr>
        <dsp:cNvPr id="0" name=""/>
        <dsp:cNvSpPr/>
      </dsp:nvSpPr>
      <dsp:spPr>
        <a:xfrm>
          <a:off x="3638550" y="2671365"/>
          <a:ext cx="2476499" cy="6242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>
              <a:solidFill>
                <a:schemeClr val="bg1"/>
              </a:solidFill>
              <a:latin typeface="+mn-lt"/>
              <a:ea typeface="+mn-ea"/>
              <a:cs typeface="+mn-cs"/>
            </a:rPr>
            <a:t>Optical Comm.</a:t>
          </a:r>
          <a:endParaRPr lang="en-US" sz="1300" kern="1200">
            <a:solidFill>
              <a:schemeClr val="bg1"/>
            </a:solidFill>
          </a:endParaRPr>
        </a:p>
      </dsp:txBody>
      <dsp:txXfrm>
        <a:off x="3656835" y="2689650"/>
        <a:ext cx="2439929" cy="587714"/>
      </dsp:txXfrm>
    </dsp:sp>
    <dsp:sp modelId="{AB720B22-FB94-47CA-A42F-EAE76452D40D}">
      <dsp:nvSpPr>
        <dsp:cNvPr id="0" name=""/>
        <dsp:cNvSpPr/>
      </dsp:nvSpPr>
      <dsp:spPr>
        <a:xfrm>
          <a:off x="3638550" y="3391693"/>
          <a:ext cx="2476499" cy="6242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>
              <a:solidFill>
                <a:schemeClr val="bg1"/>
              </a:solidFill>
              <a:latin typeface="+mn-lt"/>
              <a:ea typeface="+mn-ea"/>
              <a:cs typeface="+mn-cs"/>
            </a:rPr>
            <a:t>IVI Test System</a:t>
          </a:r>
          <a:endParaRPr lang="en-US" sz="1300" kern="1200">
            <a:solidFill>
              <a:schemeClr val="bg1"/>
            </a:solidFill>
          </a:endParaRPr>
        </a:p>
      </dsp:txBody>
      <dsp:txXfrm>
        <a:off x="3656835" y="3409978"/>
        <a:ext cx="2439929" cy="587714"/>
      </dsp:txXfrm>
    </dsp:sp>
    <dsp:sp modelId="{051328DF-3816-4F63-9A51-BB87A1871739}">
      <dsp:nvSpPr>
        <dsp:cNvPr id="0" name=""/>
        <dsp:cNvSpPr/>
      </dsp:nvSpPr>
      <dsp:spPr>
        <a:xfrm>
          <a:off x="3638550" y="4112021"/>
          <a:ext cx="2476499" cy="6242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300" kern="1200" err="1">
              <a:solidFill>
                <a:schemeClr val="bg1"/>
              </a:solidFill>
              <a:latin typeface="+mn-lt"/>
              <a:ea typeface="+mn-ea"/>
              <a:cs typeface="+mn-cs"/>
            </a:rPr>
            <a:t>PowerTrain</a:t>
          </a:r>
          <a:r>
            <a:rPr kumimoji="1" lang="en-US" altLang="zh-CN" sz="1300" kern="1200">
              <a:solidFill>
                <a:schemeClr val="bg1"/>
              </a:solidFill>
              <a:latin typeface="+mn-lt"/>
              <a:ea typeface="+mn-ea"/>
              <a:cs typeface="+mn-cs"/>
            </a:rPr>
            <a:t> </a:t>
          </a:r>
          <a:r>
            <a:rPr kumimoji="1" lang="en-US" sz="1300" kern="1200">
              <a:solidFill>
                <a:schemeClr val="bg1"/>
              </a:solidFill>
              <a:latin typeface="+mn-lt"/>
              <a:ea typeface="+mn-ea"/>
              <a:cs typeface="+mn-cs"/>
            </a:rPr>
            <a:t>(</a:t>
          </a:r>
          <a:r>
            <a:rPr kumimoji="1" lang="en-US" sz="1300" kern="1200" err="1">
              <a:solidFill>
                <a:schemeClr val="bg1"/>
              </a:solidFill>
              <a:latin typeface="+mn-lt"/>
              <a:ea typeface="+mn-ea"/>
              <a:cs typeface="+mn-cs"/>
            </a:rPr>
            <a:t>PATools</a:t>
          </a:r>
          <a:r>
            <a:rPr kumimoji="1" lang="en-US" altLang="zh-CN" sz="1300" kern="1200">
              <a:solidFill>
                <a:schemeClr val="bg1"/>
              </a:solidFill>
              <a:latin typeface="+mn-lt"/>
              <a:ea typeface="+mn-ea"/>
              <a:cs typeface="+mn-cs"/>
            </a:rPr>
            <a:t> </a:t>
          </a:r>
          <a:r>
            <a:rPr kumimoji="1" lang="en-US" sz="1300" kern="1200">
              <a:solidFill>
                <a:schemeClr val="bg1"/>
              </a:solidFill>
              <a:latin typeface="+mn-lt"/>
              <a:ea typeface="+mn-ea"/>
              <a:cs typeface="+mn-cs"/>
            </a:rPr>
            <a:t>+</a:t>
          </a:r>
          <a:r>
            <a:rPr kumimoji="1" lang="en-US" altLang="zh-CN" sz="1300" kern="1200">
              <a:solidFill>
                <a:schemeClr val="bg1"/>
              </a:solidFill>
              <a:latin typeface="+mn-lt"/>
              <a:ea typeface="+mn-ea"/>
              <a:cs typeface="+mn-cs"/>
            </a:rPr>
            <a:t> </a:t>
          </a:r>
          <a:r>
            <a:rPr kumimoji="1" lang="en-US" sz="1300" kern="1200">
              <a:solidFill>
                <a:schemeClr val="bg1"/>
              </a:solidFill>
              <a:latin typeface="+mn-lt"/>
              <a:ea typeface="+mn-ea"/>
              <a:cs typeface="+mn-cs"/>
            </a:rPr>
            <a:t>PXI)</a:t>
          </a:r>
          <a:r>
            <a:rPr kumimoji="1" lang="en-US" altLang="zh-CN" sz="1300" kern="1200">
              <a:solidFill>
                <a:schemeClr val="bg1"/>
              </a:solidFill>
              <a:latin typeface="+mn-lt"/>
              <a:ea typeface="+mn-ea"/>
              <a:cs typeface="+mn-cs"/>
            </a:rPr>
            <a:t>​</a:t>
          </a:r>
          <a:endParaRPr lang="en-US" sz="1300" kern="1200">
            <a:solidFill>
              <a:schemeClr val="bg1"/>
            </a:solidFill>
          </a:endParaRPr>
        </a:p>
      </dsp:txBody>
      <dsp:txXfrm>
        <a:off x="3656835" y="4130306"/>
        <a:ext cx="2439929" cy="587714"/>
      </dsp:txXfrm>
    </dsp:sp>
    <dsp:sp modelId="{1C982412-A7A2-48FE-9608-ACDCFC6B09B6}">
      <dsp:nvSpPr>
        <dsp:cNvPr id="0" name=""/>
        <dsp:cNvSpPr/>
      </dsp:nvSpPr>
      <dsp:spPr>
        <a:xfrm>
          <a:off x="3638550" y="4832350"/>
          <a:ext cx="2476499" cy="6242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/>
            <a:t>Semi Research – Parametric</a:t>
          </a:r>
          <a:endParaRPr lang="en-US" sz="1300" kern="1200">
            <a:solidFill>
              <a:schemeClr val="bg1"/>
            </a:solidFill>
          </a:endParaRPr>
        </a:p>
      </dsp:txBody>
      <dsp:txXfrm>
        <a:off x="3656835" y="4850635"/>
        <a:ext cx="2439929" cy="587714"/>
      </dsp:txXfrm>
    </dsp:sp>
    <dsp:sp modelId="{C85C5458-33C4-47DA-B949-F57275DD470F}">
      <dsp:nvSpPr>
        <dsp:cNvPr id="0" name=""/>
        <dsp:cNvSpPr/>
      </dsp:nvSpPr>
      <dsp:spPr>
        <a:xfrm>
          <a:off x="3638550" y="5552678"/>
          <a:ext cx="2476499" cy="6242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>
              <a:solidFill>
                <a:schemeClr val="bg1"/>
              </a:solidFill>
              <a:latin typeface="+mn-lt"/>
              <a:ea typeface="+mn-ea"/>
              <a:cs typeface="+mn-cs"/>
            </a:rPr>
            <a:t>Sub-THz RDP Ref. Solution</a:t>
          </a:r>
          <a:endParaRPr lang="en-US" sz="1300" kern="1200">
            <a:solidFill>
              <a:schemeClr val="bg1"/>
            </a:solidFill>
          </a:endParaRPr>
        </a:p>
      </dsp:txBody>
      <dsp:txXfrm>
        <a:off x="3656835" y="5570963"/>
        <a:ext cx="2439929" cy="587714"/>
      </dsp:txXfrm>
    </dsp:sp>
    <dsp:sp modelId="{312FCF0C-0163-40DB-8F90-DFDCE0F5219F}">
      <dsp:nvSpPr>
        <dsp:cNvPr id="0" name=""/>
        <dsp:cNvSpPr/>
      </dsp:nvSpPr>
      <dsp:spPr>
        <a:xfrm>
          <a:off x="6656784" y="0"/>
          <a:ext cx="3095624" cy="65024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Broad-base Expansion</a:t>
          </a:r>
        </a:p>
      </dsp:txBody>
      <dsp:txXfrm>
        <a:off x="6656784" y="0"/>
        <a:ext cx="3095624" cy="1950720"/>
      </dsp:txXfrm>
    </dsp:sp>
    <dsp:sp modelId="{E2A3DF63-3C8E-42D4-B205-FA31366F3C59}">
      <dsp:nvSpPr>
        <dsp:cNvPr id="0" name=""/>
        <dsp:cNvSpPr/>
      </dsp:nvSpPr>
      <dsp:spPr>
        <a:xfrm>
          <a:off x="6966346" y="1951037"/>
          <a:ext cx="2476499" cy="6242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>
              <a:solidFill>
                <a:schemeClr val="bg1"/>
              </a:solidFill>
              <a:latin typeface="+mn-lt"/>
              <a:ea typeface="+mn-ea"/>
              <a:cs typeface="+mn-cs"/>
            </a:rPr>
            <a:t>AI for Academic Teaching</a:t>
          </a:r>
          <a:endParaRPr lang="en-US" sz="1300" kern="1200">
            <a:solidFill>
              <a:schemeClr val="bg1"/>
            </a:solidFill>
            <a:latin typeface="Arial Black"/>
            <a:ea typeface="+mn-ea"/>
            <a:cs typeface="+mn-cs"/>
          </a:endParaRPr>
        </a:p>
      </dsp:txBody>
      <dsp:txXfrm>
        <a:off x="6984631" y="1969322"/>
        <a:ext cx="2439929" cy="587714"/>
      </dsp:txXfrm>
    </dsp:sp>
    <dsp:sp modelId="{D61F539B-248D-416D-BA6F-5EF443FD6B2B}">
      <dsp:nvSpPr>
        <dsp:cNvPr id="0" name=""/>
        <dsp:cNvSpPr/>
      </dsp:nvSpPr>
      <dsp:spPr>
        <a:xfrm>
          <a:off x="6966346" y="2671365"/>
          <a:ext cx="2476499" cy="6242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>
              <a:solidFill>
                <a:schemeClr val="bg1"/>
              </a:solidFill>
              <a:latin typeface="+mn-lt"/>
              <a:ea typeface="+mn-ea"/>
              <a:cs typeface="+mn-cs"/>
            </a:rPr>
            <a:t>Intelligent Test </a:t>
          </a:r>
          <a:r>
            <a:rPr lang="en-US" altLang="zh-CN" sz="1300" kern="1200">
              <a:latin typeface="+mn-lt"/>
              <a:ea typeface="+mn-ea"/>
              <a:cs typeface="+mn-cs"/>
            </a:rPr>
            <a:t>Exploration</a:t>
          </a:r>
          <a:endParaRPr lang="en-US" sz="1300" kern="1200"/>
        </a:p>
      </dsp:txBody>
      <dsp:txXfrm>
        <a:off x="6984631" y="2689650"/>
        <a:ext cx="2439929" cy="587714"/>
      </dsp:txXfrm>
    </dsp:sp>
    <dsp:sp modelId="{532A8990-B566-42DC-B8A2-916FAAC72311}">
      <dsp:nvSpPr>
        <dsp:cNvPr id="0" name=""/>
        <dsp:cNvSpPr/>
      </dsp:nvSpPr>
      <dsp:spPr>
        <a:xfrm>
          <a:off x="6966346" y="3391693"/>
          <a:ext cx="2476499" cy="6242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>
              <a:solidFill>
                <a:schemeClr val="bg1"/>
              </a:solidFill>
              <a:latin typeface="+mn-lt"/>
              <a:ea typeface="+mn-ea"/>
              <a:cs typeface="+mn-cs"/>
            </a:rPr>
            <a:t>LabVIEW </a:t>
          </a:r>
          <a:r>
            <a:rPr lang="en-US" sz="1200" kern="1200">
              <a:solidFill>
                <a:schemeClr val="bg1"/>
              </a:solidFill>
              <a:latin typeface="Calibri"/>
              <a:ea typeface="Calibri"/>
              <a:cs typeface="Calibri"/>
            </a:rPr>
            <a:t>CSM</a:t>
          </a:r>
        </a:p>
      </dsp:txBody>
      <dsp:txXfrm>
        <a:off x="6984631" y="3409978"/>
        <a:ext cx="2439929" cy="587714"/>
      </dsp:txXfrm>
    </dsp:sp>
    <dsp:sp modelId="{15069104-4BAE-4DFF-84F3-B1EBC43C9FFD}">
      <dsp:nvSpPr>
        <dsp:cNvPr id="0" name=""/>
        <dsp:cNvSpPr/>
      </dsp:nvSpPr>
      <dsp:spPr>
        <a:xfrm>
          <a:off x="6966346" y="4112021"/>
          <a:ext cx="2476499" cy="6242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bg1"/>
              </a:solidFill>
              <a:latin typeface="Calibri"/>
              <a:ea typeface="Calibri"/>
              <a:cs typeface="Calibri"/>
            </a:rPr>
            <a:t>HIL &amp; SC </a:t>
          </a:r>
          <a:endParaRPr lang="en-US" sz="1300" kern="1200">
            <a:solidFill>
              <a:schemeClr val="bg1"/>
            </a:solidFill>
          </a:endParaRPr>
        </a:p>
      </dsp:txBody>
      <dsp:txXfrm>
        <a:off x="6984631" y="4130306"/>
        <a:ext cx="2439929" cy="587714"/>
      </dsp:txXfrm>
    </dsp:sp>
    <dsp:sp modelId="{C28B37DC-2664-485B-88EE-773095336189}">
      <dsp:nvSpPr>
        <dsp:cNvPr id="0" name=""/>
        <dsp:cNvSpPr/>
      </dsp:nvSpPr>
      <dsp:spPr>
        <a:xfrm>
          <a:off x="6966346" y="4832350"/>
          <a:ext cx="2476499" cy="6242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bg1"/>
              </a:solidFill>
              <a:latin typeface="+mn-lt"/>
              <a:ea typeface="+mn-ea"/>
              <a:cs typeface="+mn-cs"/>
            </a:rPr>
            <a:t>Product Example USRP X410 and PXIe-790x Streaming</a:t>
          </a:r>
          <a:endParaRPr lang="en-US" sz="1300" kern="1200">
            <a:solidFill>
              <a:schemeClr val="bg1"/>
            </a:solidFill>
          </a:endParaRPr>
        </a:p>
      </dsp:txBody>
      <dsp:txXfrm>
        <a:off x="6984631" y="4850635"/>
        <a:ext cx="2439929" cy="587714"/>
      </dsp:txXfrm>
    </dsp:sp>
    <dsp:sp modelId="{302F6FC5-90E6-4549-8F6C-065ACDC24606}">
      <dsp:nvSpPr>
        <dsp:cNvPr id="0" name=""/>
        <dsp:cNvSpPr/>
      </dsp:nvSpPr>
      <dsp:spPr>
        <a:xfrm>
          <a:off x="6966346" y="5552678"/>
          <a:ext cx="2476499" cy="6242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bg1"/>
              </a:solidFill>
              <a:latin typeface="+mn-lt"/>
              <a:ea typeface="+mn-ea"/>
              <a:cs typeface="+mn-cs"/>
            </a:rPr>
            <a:t>CentOS 7.9 support on PXIe-8862</a:t>
          </a:r>
        </a:p>
      </dsp:txBody>
      <dsp:txXfrm>
        <a:off x="6984631" y="5570963"/>
        <a:ext cx="2439929" cy="5877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3740B6-4B06-8543-9455-B5B23F796F7F}">
      <dsp:nvSpPr>
        <dsp:cNvPr id="0" name=""/>
        <dsp:cNvSpPr/>
      </dsp:nvSpPr>
      <dsp:spPr>
        <a:xfrm rot="16200000">
          <a:off x="-580320" y="581789"/>
          <a:ext cx="4981145" cy="3817567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Get the localized content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Various types of content (flyers, brochures, customer-facing slides, case studies, application notes, training videos, social media links etc.)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Allow sales to tailor for different scenarios (customer visit, session speech, solution proposal, etc.)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Sales can also request for specific content.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/>
        </a:p>
      </dsp:txBody>
      <dsp:txXfrm rot="5400000">
        <a:off x="1469" y="996229"/>
        <a:ext cx="3817567" cy="2988687"/>
      </dsp:txXfrm>
    </dsp:sp>
    <dsp:sp modelId="{F257B9A3-B7A8-1C4D-8463-77E0F4A451AD}">
      <dsp:nvSpPr>
        <dsp:cNvPr id="0" name=""/>
        <dsp:cNvSpPr/>
      </dsp:nvSpPr>
      <dsp:spPr>
        <a:xfrm rot="16200000">
          <a:off x="3523564" y="581789"/>
          <a:ext cx="4981145" cy="3817567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Find the right person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SharePoint consists of different pages, where you can find the contacts for different purposes, e.g.</a:t>
          </a:r>
          <a:endParaRPr lang="en-US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Go to growth managers for opportunity pursuing or technical support;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Go to technical marketers if you need any specific content;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Go to administrators for support on a PEP application,;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Go to market specialists for a specific market report.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/>
        </a:p>
      </dsp:txBody>
      <dsp:txXfrm rot="5400000">
        <a:off x="4105353" y="996229"/>
        <a:ext cx="3817567" cy="2988687"/>
      </dsp:txXfrm>
    </dsp:sp>
    <dsp:sp modelId="{4836BCC7-CCEC-F645-AC9B-23478EFD6149}">
      <dsp:nvSpPr>
        <dsp:cNvPr id="0" name=""/>
        <dsp:cNvSpPr/>
      </dsp:nvSpPr>
      <dsp:spPr>
        <a:xfrm rot="16200000">
          <a:off x="7627448" y="581789"/>
          <a:ext cx="4981145" cy="3817567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Check out the ongoing process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All the IC4C ongoing PEP projects and related information can be found there. </a:t>
          </a:r>
          <a:endParaRPr lang="en-US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Sales can check out the progress and see if any existing projects could support on pursuing opportunities.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Sales’ feedback is highly appreciated and can trigger a new PEP project.</a:t>
          </a:r>
        </a:p>
      </dsp:txBody>
      <dsp:txXfrm rot="5400000">
        <a:off x="8209237" y="996229"/>
        <a:ext cx="3817567" cy="29886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50579D-5412-4EB9-B8AE-311FD3997FBC}" type="datetimeFigureOut">
              <a:rPr lang="en-US" smtClean="0">
                <a:latin typeface="Arial" panose="020B0604020202020204" pitchFamily="34" charset="0"/>
              </a:rPr>
              <a:t>8/20/25</a:t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5AC85-F1B1-4669-8DB4-7B0070B084BB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7765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EA5B416-5F0F-4485-8D14-92CEBB19703D}" type="datetimeFigureOut">
              <a:rPr lang="en-US" smtClean="0"/>
              <a:pPr/>
              <a:t>8/20/25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D06B116C-1CAD-49E2-B44E-AB4A995DEB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359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63040" rtl="0" eaLnBrk="1" latinLnBrk="0" hangingPunct="1">
      <a:defRPr sz="1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731520" algn="l" defTabSz="1463040" rtl="0" eaLnBrk="1" latinLnBrk="0" hangingPunct="1">
      <a:defRPr sz="1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1463040" algn="l" defTabSz="1463040" rtl="0" eaLnBrk="1" latinLnBrk="0" hangingPunct="1">
      <a:defRPr sz="1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2194560" algn="l" defTabSz="1463040" rtl="0" eaLnBrk="1" latinLnBrk="0" hangingPunct="1">
      <a:defRPr sz="1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2926080" algn="l" defTabSz="1463040" rtl="0" eaLnBrk="1" latinLnBrk="0" hangingPunct="1">
      <a:defRPr sz="1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65760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116C-1CAD-49E2-B44E-AB4A995DEB2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37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A82F7-A003-7F83-E9DB-C114F63CF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C721B1-79D7-B365-5138-C60D14DC74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9CFBF9-98DF-8569-184D-E36C50A46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Resource</a:t>
            </a:r>
          </a:p>
          <a:p>
            <a:r>
              <a:rPr lang="en-US"/>
              <a:t>Initiatives</a:t>
            </a:r>
          </a:p>
          <a:p>
            <a:r>
              <a:rPr lang="zh-CN" altLang="en-US"/>
              <a:t>体现出</a:t>
            </a:r>
            <a:r>
              <a:rPr lang="en-US"/>
              <a:t>changes</a:t>
            </a:r>
          </a:p>
          <a:p>
            <a:r>
              <a:rPr lang="en-US"/>
              <a:t>Content &amp; GTM</a:t>
            </a:r>
          </a:p>
          <a:p>
            <a:r>
              <a:rPr lang="en-US"/>
              <a:t>Growth Manager</a:t>
            </a:r>
          </a:p>
          <a:p>
            <a:endParaRPr lang="en-US"/>
          </a:p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445B48-28C9-81D9-5340-62EF17BEBE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657600-2592-3441-9337-B919AB4081DC}" type="slidenum">
              <a:rPr kumimoji="0" lang="en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9921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>
              <a:lnSpc>
                <a:spcPts val="1477"/>
              </a:lnSpc>
              <a:buFont typeface="Arial" panose="020B0604020202020204" pitchFamily="34" charset="0"/>
              <a:buChar char="•"/>
            </a:pPr>
            <a:r>
              <a:rPr lang="en-US" sz="1200" b="0" i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Build systems tailored to the unique needs for China market. </a:t>
            </a:r>
            <a:endParaRPr lang="en-US" sz="1200" b="0" i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algn="l" rtl="0" fontAlgn="base">
              <a:lnSpc>
                <a:spcPts val="1477"/>
              </a:lnSpc>
              <a:buFont typeface="Arial" panose="020B0604020202020204" pitchFamily="34" charset="0"/>
              <a:buChar char="•"/>
            </a:pPr>
            <a:r>
              <a:rPr lang="en-US" sz="1200" b="0" i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Expand and safeguard our business for broad base products and platform in China’s increasingly competitive landscape. </a:t>
            </a:r>
            <a:endParaRPr lang="en-US" sz="1200" b="0" i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algn="l" rtl="0" fontAlgn="base">
              <a:lnSpc>
                <a:spcPts val="1477"/>
              </a:lnSpc>
              <a:buFont typeface="Arial" panose="020B0604020202020204" pitchFamily="34" charset="0"/>
              <a:buChar char="•"/>
            </a:pPr>
            <a:r>
              <a:rPr lang="en-US" sz="1200" b="0" i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Foster innovation through collaboration with the broader ecosystem in China's prominent and emerging sectors </a:t>
            </a:r>
            <a:endParaRPr lang="en-US" sz="1200" b="0" i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57600-2592-3441-9337-B919AB4081DC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71942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BC72B-9AE1-48B3-8A86-8B75F2DAD1B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592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Closing Slide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4AAEE0-7563-43D8-2EA6-0EF66AD33038}"/>
              </a:ext>
            </a:extLst>
          </p:cNvPr>
          <p:cNvSpPr/>
          <p:nvPr userDrawn="1"/>
        </p:nvSpPr>
        <p:spPr>
          <a:xfrm>
            <a:off x="0" y="0"/>
            <a:ext cx="14630400" cy="72310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7" name="Picture 6" descr="A green and white squares&#10;&#10;Description automatically generated">
            <a:extLst>
              <a:ext uri="{FF2B5EF4-FFF2-40B4-BE49-F238E27FC236}">
                <a16:creationId xmlns:a16="http://schemas.microsoft.com/office/drawing/2014/main" id="{F20F85B9-FEB9-E836-6DAC-242661FDEE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15254" y="0"/>
            <a:ext cx="5415146" cy="723015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8D37EB2-5223-EE12-23A2-A024E2AF66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77" y="1318635"/>
            <a:ext cx="6367654" cy="1276437"/>
          </a:xfrm>
        </p:spPr>
        <p:txBody>
          <a:bodyPr lIns="91440">
            <a:noAutofit/>
          </a:bodyPr>
          <a:lstStyle>
            <a:lvl1pPr algn="l" defTabSz="1463040" rtl="0" eaLnBrk="1" latinLnBrk="0" hangingPunct="1"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C72A97E-78EF-DAED-456A-D9CCEC8F65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3777" y="2955782"/>
            <a:ext cx="6367654" cy="91034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E904E0F-9C02-56BE-7DF9-ADE6E1C29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588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4630400" cy="72310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 flipH="1">
            <a:off x="8547100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547100" y="1530220"/>
            <a:ext cx="5580062" cy="2050895"/>
          </a:xfrm>
        </p:spPr>
        <p:txBody>
          <a:bodyPr>
            <a:noAutofit/>
          </a:bodyPr>
          <a:lstStyle>
            <a:lvl1pPr algn="l" defTabSz="146304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200" cap="none" baseline="0" dirty="0">
                <a:solidFill>
                  <a:schemeClr val="bg1"/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B786E8-C0D1-6610-0652-288C064910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1"/>
            <a:ext cx="1768351" cy="454588"/>
          </a:xfrm>
          <a:prstGeom prst="rect">
            <a:avLst/>
          </a:prstGeom>
        </p:spPr>
      </p:pic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F3C98B94-5C52-E620-69BA-360353B197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47100" y="3956962"/>
            <a:ext cx="5580062" cy="91034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39D28D5-A065-9D4B-08E3-E8427328E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18508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-brand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6CF378-F0E6-5034-6CF6-ECC88E4B67B9}"/>
              </a:ext>
            </a:extLst>
          </p:cNvPr>
          <p:cNvSpPr/>
          <p:nvPr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BDEE70-751A-F683-49D1-3563D21315EA}"/>
              </a:ext>
            </a:extLst>
          </p:cNvPr>
          <p:cNvSpPr txBox="1"/>
          <p:nvPr/>
        </p:nvSpPr>
        <p:spPr>
          <a:xfrm>
            <a:off x="7315201" y="6302866"/>
            <a:ext cx="731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2">
                    <a:lumMod val="10000"/>
                  </a:schemeClr>
                </a:solidFill>
              </a:rPr>
              <a:t>NI is now part of Emerson.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E24624E-DE7B-5966-1304-9A8148C88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5A4D87-FB75-092D-ED6F-D87BA620E8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8168" y="2275120"/>
            <a:ext cx="14630380" cy="36702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BDC2EF2-B8CC-D09C-2276-3E07DE7A2FD8}"/>
              </a:ext>
            </a:extLst>
          </p:cNvPr>
          <p:cNvSpPr/>
          <p:nvPr userDrawn="1"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88BF0-51A0-F1A2-5338-4257D272DF69}"/>
              </a:ext>
            </a:extLst>
          </p:cNvPr>
          <p:cNvSpPr txBox="1"/>
          <p:nvPr userDrawn="1"/>
        </p:nvSpPr>
        <p:spPr>
          <a:xfrm>
            <a:off x="7315201" y="6302866"/>
            <a:ext cx="731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2">
                    <a:lumMod val="10000"/>
                  </a:schemeClr>
                </a:solidFill>
              </a:rPr>
              <a:t>NI is now part of Emerson.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A861F-0603-69C5-E256-4FB573BBCE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8168" y="2275120"/>
            <a:ext cx="14630380" cy="367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5020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ver Slide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7D8389FB-13B4-51E4-68AC-2618D55E87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2" y="0"/>
            <a:ext cx="146304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5AD002E-415A-4D73-8091-8E41D1B56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77" y="478913"/>
            <a:ext cx="13262848" cy="1276438"/>
          </a:xfrm>
        </p:spPr>
        <p:txBody>
          <a:bodyPr lIns="91440">
            <a:noAutofit/>
          </a:bodyPr>
          <a:lstStyle>
            <a:lvl1pPr algn="l" defTabSz="1462981" rtl="0" eaLnBrk="1" latinLnBrk="0" hangingPunct="1"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4D33A2EE-036C-4D53-9010-79F2A3C10D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3777" y="1755350"/>
            <a:ext cx="10476358" cy="91034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9BBD498-4442-3D68-BD18-43021A6AED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8363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ver Slide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C6109AA-81FE-80E6-6C85-1F72793C92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2" y="0"/>
            <a:ext cx="146304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091D9-52CD-819A-F895-888D725CA2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77" y="1264976"/>
            <a:ext cx="13262848" cy="1276438"/>
          </a:xfrm>
        </p:spPr>
        <p:txBody>
          <a:bodyPr lIns="91440">
            <a:noAutofit/>
          </a:bodyPr>
          <a:lstStyle>
            <a:lvl1pPr algn="r" defTabSz="1462981" rtl="0" eaLnBrk="1" latinLnBrk="0" hangingPunct="1"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1C7229B2-0302-B532-FD04-8FDFC0A413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70265" y="2541414"/>
            <a:ext cx="10476358" cy="910340"/>
          </a:xfrm>
        </p:spPr>
        <p:txBody>
          <a:bodyPr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72A0D3D-A1F5-DABF-B4AB-4474F4C19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437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ver Slide Bottom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C0312917-9934-6C7B-5619-62A836D9917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2" y="0"/>
            <a:ext cx="146304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15B72D-6C37-27C8-02F6-B0767A64B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6311" y="5514051"/>
            <a:ext cx="13262848" cy="1276438"/>
          </a:xfrm>
        </p:spPr>
        <p:txBody>
          <a:bodyPr lIns="91440">
            <a:noAutofit/>
          </a:bodyPr>
          <a:lstStyle>
            <a:lvl1pPr algn="l" defTabSz="1462981" rtl="0" eaLnBrk="1" latinLnBrk="0" hangingPunct="1"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4543A546-CE7C-20CC-1A94-72E4A8856C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6311" y="6790489"/>
            <a:ext cx="10476358" cy="91034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6239AE-FAA0-15DC-6C9A-2B55F4C0F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15377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ver Slide Dark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9BFF5F3-AA63-4E90-A5C2-2DF5193537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" y="0"/>
            <a:ext cx="146304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159213-4973-B145-E517-EB9FCAD7B0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2633" y="-1"/>
            <a:ext cx="5376485" cy="2936728"/>
          </a:xfrm>
          <a:solidFill>
            <a:schemeClr val="accent3"/>
          </a:solidFill>
        </p:spPr>
        <p:txBody>
          <a:bodyPr lIns="91440">
            <a:noAutofit/>
          </a:bodyPr>
          <a:lstStyle>
            <a:lvl1pPr marL="274309" algn="l" defTabSz="146298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6428E205-3797-1272-896A-7E47BDDF21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42633" y="2936726"/>
            <a:ext cx="5376484" cy="5292874"/>
          </a:xfrm>
          <a:solidFill>
            <a:schemeClr val="accent3"/>
          </a:solidFill>
        </p:spPr>
        <p:txBody>
          <a:bodyPr/>
          <a:lstStyle>
            <a:lvl1pPr marL="274309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CE65F22-62CF-DAFA-08EF-029837C0F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26383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over Slide Dark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9BFF5F3-AA63-4E90-A5C2-2DF5193537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" y="0"/>
            <a:ext cx="146304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159213-4973-B145-E517-EB9FCAD7B0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2633" y="-1"/>
            <a:ext cx="5376485" cy="2936728"/>
          </a:xfrm>
          <a:solidFill>
            <a:schemeClr val="accent2"/>
          </a:solidFill>
        </p:spPr>
        <p:txBody>
          <a:bodyPr lIns="91440">
            <a:noAutofit/>
          </a:bodyPr>
          <a:lstStyle>
            <a:lvl1pPr marL="274309" algn="l" defTabSz="146298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6428E205-3797-1272-896A-7E47BDDF21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42633" y="2936726"/>
            <a:ext cx="5376484" cy="5292874"/>
          </a:xfrm>
          <a:solidFill>
            <a:schemeClr val="accent2"/>
          </a:solidFill>
        </p:spPr>
        <p:txBody>
          <a:bodyPr/>
          <a:lstStyle>
            <a:lvl1pPr marL="274309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CE65F22-62CF-DAFA-08EF-029837C0F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8174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Breaker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4630400" cy="72310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547100" y="1530221"/>
            <a:ext cx="5580062" cy="2050895"/>
          </a:xfrm>
        </p:spPr>
        <p:txBody>
          <a:bodyPr>
            <a:noAutofit/>
          </a:bodyPr>
          <a:lstStyle>
            <a:lvl1pPr algn="l" defTabSz="1462981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200" cap="none" baseline="0" dirty="0">
                <a:solidFill>
                  <a:schemeClr val="bg1"/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B786E8-C0D1-6610-0652-288C064910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F3C98B94-5C52-E620-69BA-360353B197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47100" y="3956962"/>
            <a:ext cx="5580062" cy="91034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39D28D5-A065-9D4B-08E3-E8427328E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495EB1-37F6-2306-2BA8-85307D339ACE}"/>
              </a:ext>
            </a:extLst>
          </p:cNvPr>
          <p:cNvSpPr/>
          <p:nvPr userDrawn="1"/>
        </p:nvSpPr>
        <p:spPr>
          <a:xfrm>
            <a:off x="0" y="0"/>
            <a:ext cx="14630400" cy="72310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10B3310-5630-355B-FC9E-E9D572DCD7DF}"/>
              </a:ext>
            </a:extLst>
          </p:cNvPr>
          <p:cNvCxnSpPr/>
          <p:nvPr userDrawn="1"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930F66A-C00C-D371-5084-00ADC2EBB1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55026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Breaker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4630400" cy="72310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547100" y="1530221"/>
            <a:ext cx="5580062" cy="2050895"/>
          </a:xfrm>
        </p:spPr>
        <p:txBody>
          <a:bodyPr>
            <a:noAutofit/>
          </a:bodyPr>
          <a:lstStyle>
            <a:lvl1pPr algn="l" defTabSz="1462981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200" cap="none" baseline="0" dirty="0">
                <a:solidFill>
                  <a:schemeClr val="bg1"/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B786E8-C0D1-6610-0652-288C064910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F3C98B94-5C52-E620-69BA-360353B197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47100" y="3956962"/>
            <a:ext cx="5580062" cy="91034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39D28D5-A065-9D4B-08E3-E8427328E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63A4CD-FBF7-45A8-465D-19460A104F83}"/>
              </a:ext>
            </a:extLst>
          </p:cNvPr>
          <p:cNvSpPr/>
          <p:nvPr userDrawn="1"/>
        </p:nvSpPr>
        <p:spPr>
          <a:xfrm>
            <a:off x="0" y="0"/>
            <a:ext cx="14630400" cy="72310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9D5F40-A687-0F43-DB73-D87BC5314868}"/>
              </a:ext>
            </a:extLst>
          </p:cNvPr>
          <p:cNvCxnSpPr/>
          <p:nvPr userDrawn="1"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DBA7672-B435-41E7-E612-55B3E7A1AB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175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Breaker_Blu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4630400" cy="72310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47100" y="1530221"/>
            <a:ext cx="5580062" cy="2050895"/>
          </a:xfrm>
        </p:spPr>
        <p:txBody>
          <a:bodyPr>
            <a:noAutofit/>
          </a:bodyPr>
          <a:lstStyle>
            <a:lvl1pPr algn="l" defTabSz="1462981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12F83A-DB6F-F511-2661-4228658F732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BD5C8983-9837-9124-4B5B-8C9E6E1E35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47100" y="3956962"/>
            <a:ext cx="5580062" cy="91034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57B30E0-B710-C5EF-4F55-0FD6FC853D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E2379D-C919-42E7-2BBA-3744973ECF13}"/>
              </a:ext>
            </a:extLst>
          </p:cNvPr>
          <p:cNvSpPr/>
          <p:nvPr userDrawn="1"/>
        </p:nvSpPr>
        <p:spPr>
          <a:xfrm>
            <a:off x="0" y="1"/>
            <a:ext cx="14630400" cy="72310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D5EB37-8C9A-0FF1-AE97-71C535BD2A71}"/>
              </a:ext>
            </a:extLst>
          </p:cNvPr>
          <p:cNvCxnSpPr/>
          <p:nvPr userDrawn="1"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BD28155-EDAF-87C7-B0AF-740D6B3409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65020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genda/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29CB7604-41D7-C52B-91F1-8825BBA54CC8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7C2C21-21DC-C1D3-2FC5-B4D312E26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3238" y="2036830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1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67C484B-16A7-DDBF-14F2-86FF1A2843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3238" y="2909796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2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A7991BED-ABDA-00E6-FA19-59ECC9513C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237" y="3782761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3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EB9D5586-12D0-0617-0E83-18566F5F3D3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3237" y="4655728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4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CF0DDFD5-43B7-F702-6963-ED560A9829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237" y="5528694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5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0CEF86B-120C-0941-9E60-043E44E676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37" y="6401658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6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E026C21-57F3-D6D8-15BF-C37F4D4FE5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94493" y="2036830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76A126D3-BDF5-3AEE-1652-826946CF5D5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94493" y="2909796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BFF508D-A562-2556-E822-0712912C76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94492" y="3782761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9A7B486F-B636-3264-024E-F220C2E86F2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94492" y="4655728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A85B539F-6478-15FE-15B6-DF8BF611045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94492" y="5528694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8F8F0E5-9313-5F1C-EA96-805FDEBFAAE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94492" y="6401658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56C1EBB-5DA5-BF02-BDC5-AA34C3503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E5B407A8-1FA4-4FB7-CE04-9D066E88F26A}"/>
              </a:ext>
            </a:extLst>
          </p:cNvPr>
          <p:cNvSpPr/>
          <p:nvPr userDrawn="1"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057866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reaker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4630400" cy="72310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 flipH="1">
            <a:off x="8547100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547100" y="1530220"/>
            <a:ext cx="5580062" cy="2050895"/>
          </a:xfrm>
        </p:spPr>
        <p:txBody>
          <a:bodyPr>
            <a:noAutofit/>
          </a:bodyPr>
          <a:lstStyle>
            <a:lvl1pPr algn="l" defTabSz="146304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200" cap="none" baseline="0" dirty="0">
                <a:solidFill>
                  <a:schemeClr val="bg1"/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B786E8-C0D1-6610-0652-288C064910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1"/>
            <a:ext cx="1768351" cy="454588"/>
          </a:xfrm>
          <a:prstGeom prst="rect">
            <a:avLst/>
          </a:prstGeom>
        </p:spPr>
      </p:pic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F3C98B94-5C52-E620-69BA-360353B197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47100" y="3956962"/>
            <a:ext cx="5580062" cy="91034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39D28D5-A065-9D4B-08E3-E8427328E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6834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lai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1A7477AD-DFD3-6E09-ADB5-2626AFF82BB1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2652904"/>
            <a:ext cx="13623926" cy="4213507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E0690B-A650-10E2-4533-EBACCFF1E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238" y="1960632"/>
            <a:ext cx="13623924" cy="596900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2C4C05A-3048-8787-2847-1F300FCF8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194291"/>
      </p:ext>
    </p:extLst>
  </p:cSld>
  <p:clrMapOvr>
    <a:masterClrMapping/>
  </p:clrMapOvr>
  <p:hf sldNum="0" hdr="0" ft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lain 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2652904"/>
            <a:ext cx="13623926" cy="4213507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E0690B-A650-10E2-4533-EBACCFF1E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238" y="1960632"/>
            <a:ext cx="13623924" cy="596900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2C4C05A-3048-8787-2847-1F300FCF8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7487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2-block 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1A7477AD-DFD3-6E09-ADB5-2626AFF82BB1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2652904"/>
            <a:ext cx="6666190" cy="421350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339712" indent="0">
              <a:buNone/>
              <a:defRPr sz="1800"/>
            </a:lvl2pPr>
            <a:lvl3pPr marL="688948" indent="0">
              <a:buNone/>
              <a:defRPr sz="1800"/>
            </a:lvl3pPr>
            <a:lvl4pPr marL="976273" indent="0">
              <a:buNone/>
              <a:defRPr sz="1800"/>
            </a:lvl4pPr>
            <a:lvl5pPr marL="1314397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E0690B-A650-10E2-4533-EBACCFF1E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239" y="1960632"/>
            <a:ext cx="6666188" cy="59690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FC8DC0-6478-538D-D5BB-1C7A5196457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460973" y="2652904"/>
            <a:ext cx="6666190" cy="421350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339712" indent="0">
              <a:buNone/>
              <a:defRPr sz="1800"/>
            </a:lvl2pPr>
            <a:lvl3pPr marL="688948" indent="0">
              <a:buNone/>
              <a:defRPr sz="1800"/>
            </a:lvl3pPr>
            <a:lvl4pPr marL="976273" indent="0">
              <a:buNone/>
              <a:defRPr sz="1800"/>
            </a:lvl4pPr>
            <a:lvl5pPr marL="1314397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582A5401-52A2-8570-1E7F-12F6CAFEBE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0974" y="1960632"/>
            <a:ext cx="6666188" cy="596900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6B23157-C7C5-A8CF-164C-6F71BC03A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ABF27C22-62CA-2C05-EA1D-7147EB097567}"/>
              </a:ext>
            </a:extLst>
          </p:cNvPr>
          <p:cNvSpPr/>
          <p:nvPr userDrawn="1"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16722210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ver Slide Bright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9BFF5F3-AA63-4E90-A5C2-2DF5193537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" y="0"/>
            <a:ext cx="146304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159213-4973-B145-E517-EB9FCAD7B0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2633" y="-1"/>
            <a:ext cx="5376485" cy="2936728"/>
          </a:xfrm>
          <a:solidFill>
            <a:schemeClr val="accent6"/>
          </a:solidFill>
        </p:spPr>
        <p:txBody>
          <a:bodyPr lIns="91440">
            <a:noAutofit/>
          </a:bodyPr>
          <a:lstStyle>
            <a:lvl1pPr marL="274309" algn="l" defTabSz="146298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6428E205-3797-1272-896A-7E47BDDF21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42633" y="2936726"/>
            <a:ext cx="5376484" cy="5292874"/>
          </a:xfrm>
          <a:solidFill>
            <a:schemeClr val="accent6"/>
          </a:solidFill>
        </p:spPr>
        <p:txBody>
          <a:bodyPr/>
          <a:lstStyle>
            <a:lvl1pPr marL="274309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08F619E-F524-0D27-7E20-76C08FB9B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8084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ingle Block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68898" y="801451"/>
            <a:ext cx="8958263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8900" y="2145118"/>
            <a:ext cx="8958263" cy="5170082"/>
          </a:xfrm>
        </p:spPr>
        <p:txBody>
          <a:bodyPr>
            <a:noAutofit/>
          </a:bodyPr>
          <a:lstStyle>
            <a:lvl1pPr marL="0" indent="0">
              <a:buNone/>
              <a:defRPr sz="1700"/>
            </a:lvl1pPr>
            <a:lvl2pPr marL="339712" indent="0">
              <a:buNone/>
              <a:defRPr sz="1700"/>
            </a:lvl2pPr>
            <a:lvl3pPr marL="688948" indent="0">
              <a:buNone/>
              <a:defRPr sz="1700"/>
            </a:lvl3pPr>
            <a:lvl4pPr marL="976273" indent="0">
              <a:buNone/>
              <a:defRPr sz="1700"/>
            </a:lvl4pPr>
            <a:lvl5pPr marL="1314397" indent="0">
              <a:buNone/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FA95EFE-A82E-97DE-9182-57C867C5A4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" y="0"/>
            <a:ext cx="49149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E74F657-CE88-2203-5F5D-65C0CCA673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94819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ingle Block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3640" y="1127200"/>
            <a:ext cx="5486400" cy="1017918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3641" y="2305438"/>
            <a:ext cx="5567953" cy="4436069"/>
          </a:xfrm>
        </p:spPr>
        <p:txBody>
          <a:bodyPr>
            <a:noAutofit/>
          </a:bodyPr>
          <a:lstStyle>
            <a:lvl1pPr marL="0" indent="0">
              <a:buNone/>
              <a:defRPr sz="1700"/>
            </a:lvl1pPr>
            <a:lvl2pPr marL="339712" indent="0">
              <a:buNone/>
              <a:defRPr sz="1700"/>
            </a:lvl2pPr>
            <a:lvl3pPr marL="688948" indent="0">
              <a:buNone/>
              <a:defRPr sz="1700"/>
            </a:lvl3pPr>
            <a:lvl4pPr marL="976273" indent="0">
              <a:buNone/>
              <a:defRPr sz="1700"/>
            </a:lvl4pPr>
            <a:lvl5pPr marL="1314397" indent="0">
              <a:buNone/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5F5E3664-151B-7A7F-4F7C-2A507E6478C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14899" y="0"/>
            <a:ext cx="3378202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CEC826-D1F7-EA99-352F-49B6565DAE2C}"/>
              </a:ext>
            </a:extLst>
          </p:cNvPr>
          <p:cNvSpPr/>
          <p:nvPr/>
        </p:nvSpPr>
        <p:spPr>
          <a:xfrm>
            <a:off x="0" y="0"/>
            <a:ext cx="4914898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0F2A52D-6982-1DF0-3FA0-210C5B9B83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2589" y="2502859"/>
            <a:ext cx="3540125" cy="2179637"/>
          </a:xfr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  <a:lvl2pPr>
              <a:defRPr sz="4000">
                <a:solidFill>
                  <a:schemeClr val="bg1"/>
                </a:solidFill>
                <a:latin typeface="+mj-lt"/>
              </a:defRPr>
            </a:lvl2pPr>
            <a:lvl3pPr>
              <a:defRPr sz="4000">
                <a:solidFill>
                  <a:schemeClr val="bg1"/>
                </a:solidFill>
                <a:latin typeface="+mj-lt"/>
              </a:defRPr>
            </a:lvl3pPr>
            <a:lvl4pPr>
              <a:defRPr sz="4000">
                <a:solidFill>
                  <a:schemeClr val="bg1"/>
                </a:solidFill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6F681F-0D2D-8334-C08A-5E22FD0B7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DCE2BD-BA73-F359-6261-0A332C3A5F8F}"/>
              </a:ext>
            </a:extLst>
          </p:cNvPr>
          <p:cNvSpPr/>
          <p:nvPr userDrawn="1"/>
        </p:nvSpPr>
        <p:spPr>
          <a:xfrm>
            <a:off x="0" y="0"/>
            <a:ext cx="4914898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28263720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Single Block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3640" y="1127200"/>
            <a:ext cx="5486400" cy="1017918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3641" y="2305438"/>
            <a:ext cx="5567953" cy="4436069"/>
          </a:xfrm>
        </p:spPr>
        <p:txBody>
          <a:bodyPr>
            <a:noAutofit/>
          </a:bodyPr>
          <a:lstStyle>
            <a:lvl1pPr marL="0" indent="0">
              <a:buNone/>
              <a:defRPr sz="1700"/>
            </a:lvl1pPr>
            <a:lvl2pPr marL="339712" indent="0">
              <a:buNone/>
              <a:defRPr sz="1700"/>
            </a:lvl2pPr>
            <a:lvl3pPr marL="688948" indent="0">
              <a:buNone/>
              <a:defRPr sz="1700"/>
            </a:lvl3pPr>
            <a:lvl4pPr marL="976273" indent="0">
              <a:buNone/>
              <a:defRPr sz="1700"/>
            </a:lvl4pPr>
            <a:lvl5pPr marL="1314397" indent="0">
              <a:buNone/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5F5E3664-151B-7A7F-4F7C-2A507E6478C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14899" y="0"/>
            <a:ext cx="3378202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CEC826-D1F7-EA99-352F-49B6565DAE2C}"/>
              </a:ext>
            </a:extLst>
          </p:cNvPr>
          <p:cNvSpPr/>
          <p:nvPr/>
        </p:nvSpPr>
        <p:spPr>
          <a:xfrm>
            <a:off x="0" y="0"/>
            <a:ext cx="4914898" cy="822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0F2A52D-6982-1DF0-3FA0-210C5B9B83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2589" y="2502859"/>
            <a:ext cx="3540125" cy="2179637"/>
          </a:xfr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  <a:lvl2pPr>
              <a:defRPr sz="4000">
                <a:solidFill>
                  <a:schemeClr val="bg1"/>
                </a:solidFill>
                <a:latin typeface="+mj-lt"/>
              </a:defRPr>
            </a:lvl2pPr>
            <a:lvl3pPr>
              <a:defRPr sz="4000">
                <a:solidFill>
                  <a:schemeClr val="bg1"/>
                </a:solidFill>
                <a:latin typeface="+mj-lt"/>
              </a:defRPr>
            </a:lvl3pPr>
            <a:lvl4pPr>
              <a:defRPr sz="4000">
                <a:solidFill>
                  <a:schemeClr val="bg1"/>
                </a:solidFill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6F681F-0D2D-8334-C08A-5E22FD0B7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F55256-98BE-A147-BDF7-14225C386FAA}"/>
              </a:ext>
            </a:extLst>
          </p:cNvPr>
          <p:cNvSpPr/>
          <p:nvPr userDrawn="1"/>
        </p:nvSpPr>
        <p:spPr>
          <a:xfrm>
            <a:off x="0" y="0"/>
            <a:ext cx="4914898" cy="822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5439159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2 Column With Subhead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6011" y="2298700"/>
            <a:ext cx="5908487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740506" y="2298700"/>
            <a:ext cx="6369196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1" y="3230815"/>
            <a:ext cx="5908489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7740505" y="3230815"/>
            <a:ext cx="6369192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842E2-D7BE-65D5-63F4-9548CA8AE0C1}"/>
              </a:ext>
            </a:extLst>
          </p:cNvPr>
          <p:cNvCxnSpPr>
            <a:cxnSpLocks/>
          </p:cNvCxnSpPr>
          <p:nvPr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FD829-7BA5-3C6D-763D-59772F850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11AF31FA-4383-55AC-8DBC-A5A3D0C775D8}"/>
              </a:ext>
            </a:extLst>
          </p:cNvPr>
          <p:cNvSpPr/>
          <p:nvPr userDrawn="1"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870A052-5456-905D-99C6-5147A80B495D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6E2B92-8369-0B22-4E20-ED173A71EA9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26030955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2 Column With Subhead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1" y="2298701"/>
            <a:ext cx="5908489" cy="40005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7740505" y="2298701"/>
            <a:ext cx="6369192" cy="40005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842E2-D7BE-65D5-63F4-9548CA8AE0C1}"/>
              </a:ext>
            </a:extLst>
          </p:cNvPr>
          <p:cNvCxnSpPr>
            <a:cxnSpLocks/>
          </p:cNvCxnSpPr>
          <p:nvPr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FD829-7BA5-3C6D-763D-59772F850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7DCBA4F5-BB23-6B75-C79F-1B09CE2E6F23}"/>
              </a:ext>
            </a:extLst>
          </p:cNvPr>
          <p:cNvSpPr/>
          <p:nvPr userDrawn="1"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0E5DA10-94CD-CD76-53EB-FD0FEA1074ED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8EBD3EB-E71E-B069-E25F-F9F5BC1AA6F4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19846333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lain Content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1960631"/>
            <a:ext cx="13623926" cy="5247691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15D3A71-7794-FE21-D1CE-74B73F6431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45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_Blu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4630400" cy="72310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8547100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47100" y="1530220"/>
            <a:ext cx="5580062" cy="2050895"/>
          </a:xfrm>
        </p:spPr>
        <p:txBody>
          <a:bodyPr>
            <a:noAutofit/>
          </a:bodyPr>
          <a:lstStyle>
            <a:lvl1pPr algn="l" defTabSz="146304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12F83A-DB6F-F511-2661-4228658F73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1"/>
            <a:ext cx="1768351" cy="454588"/>
          </a:xfrm>
          <a:prstGeom prst="rect">
            <a:avLst/>
          </a:prstGeom>
        </p:spPr>
      </p:pic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BD5C8983-9837-9124-4B5B-8C9E6E1E35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47100" y="3956962"/>
            <a:ext cx="5580062" cy="91034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57B30E0-B710-C5EF-4F55-0FD6FC853D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36686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2 Column With Subhead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6011" y="2298700"/>
            <a:ext cx="5908487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740506" y="2298700"/>
            <a:ext cx="6369196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1" y="3230815"/>
            <a:ext cx="5908489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7740505" y="3230815"/>
            <a:ext cx="6369192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842E2-D7BE-65D5-63F4-9548CA8AE0C1}"/>
              </a:ext>
            </a:extLst>
          </p:cNvPr>
          <p:cNvCxnSpPr>
            <a:cxnSpLocks/>
          </p:cNvCxnSpPr>
          <p:nvPr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FD829-7BA5-3C6D-763D-59772F850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55A19F-7F6D-AF00-D356-B0F5936F3B36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841DAA-7ACB-6D75-5A35-0C2C181746F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00278805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2 Column With Subhead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1" y="2298701"/>
            <a:ext cx="5908489" cy="40005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7740505" y="2298701"/>
            <a:ext cx="6369192" cy="40005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842E2-D7BE-65D5-63F4-9548CA8AE0C1}"/>
              </a:ext>
            </a:extLst>
          </p:cNvPr>
          <p:cNvCxnSpPr>
            <a:cxnSpLocks/>
          </p:cNvCxnSpPr>
          <p:nvPr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FD829-7BA5-3C6D-763D-59772F850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3206BFD-3440-53D0-581B-2EB1616DB30A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6AB1F1B-2AFC-F1BA-1808-C91EA2401AD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9581669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3 Column With Subhead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6011" y="2298700"/>
            <a:ext cx="3771490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5425148" y="2298700"/>
            <a:ext cx="3771491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1" y="3230815"/>
            <a:ext cx="3771490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5425146" y="3230815"/>
            <a:ext cx="3771487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BB201C-481A-0938-9DB5-D0C110A33E15}"/>
              </a:ext>
            </a:extLst>
          </p:cNvPr>
          <p:cNvCxnSpPr>
            <a:cxnSpLocks/>
          </p:cNvCxnSpPr>
          <p:nvPr/>
        </p:nvCxnSpPr>
        <p:spPr bwMode="auto">
          <a:xfrm>
            <a:off x="5041324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429DB8-28BE-3F8C-CCED-A9CFC8697C81}"/>
              </a:ext>
            </a:extLst>
          </p:cNvPr>
          <p:cNvCxnSpPr>
            <a:cxnSpLocks/>
          </p:cNvCxnSpPr>
          <p:nvPr/>
        </p:nvCxnSpPr>
        <p:spPr bwMode="auto">
          <a:xfrm>
            <a:off x="958512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F7AAA09-1185-7F6B-0EB9-01E5747EB07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968943" y="2300767"/>
            <a:ext cx="3771491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Content Placeholder 16">
            <a:extLst>
              <a:ext uri="{FF2B5EF4-FFF2-40B4-BE49-F238E27FC236}">
                <a16:creationId xmlns:a16="http://schemas.microsoft.com/office/drawing/2014/main" id="{514F11C7-C221-F797-F5B3-84BD44C358B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9968943" y="3230814"/>
            <a:ext cx="3771487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0B3B5F0-7DA3-0644-2322-57C95423A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CB914E19-F959-6EEF-F49C-23EA4AA42D53}"/>
              </a:ext>
            </a:extLst>
          </p:cNvPr>
          <p:cNvSpPr/>
          <p:nvPr userDrawn="1"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CB960E-C814-DE4F-6A26-A7A3D94CF65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A8FC51-EA31-B7CB-D2BA-FDC0995E271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41324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1B17F51-C27A-5E86-7653-E9599065422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58512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4558570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Quote w/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5751516" y="2600326"/>
            <a:ext cx="8375616" cy="3113472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339712" indent="0">
              <a:lnSpc>
                <a:spcPct val="150000"/>
              </a:lnSpc>
              <a:buNone/>
              <a:defRPr sz="2000"/>
            </a:lvl2pPr>
            <a:lvl3pPr marL="688948" indent="0">
              <a:lnSpc>
                <a:spcPct val="150000"/>
              </a:lnSpc>
              <a:buNone/>
              <a:defRPr sz="2000"/>
            </a:lvl3pPr>
            <a:lvl4pPr marL="976273" indent="0">
              <a:lnSpc>
                <a:spcPct val="150000"/>
              </a:lnSpc>
              <a:buNone/>
              <a:defRPr sz="2000"/>
            </a:lvl4pPr>
            <a:lvl5pPr marL="1314397" indent="0">
              <a:lnSpc>
                <a:spcPct val="150000"/>
              </a:lnSpc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497514" y="1943101"/>
            <a:ext cx="0" cy="487438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D9C47752-FC8E-7273-4E3D-C0E64C8D61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51517" y="5819686"/>
            <a:ext cx="4592639" cy="365011"/>
          </a:xfrm>
        </p:spPr>
        <p:txBody>
          <a:bodyPr anchor="b">
            <a:noAutofit/>
          </a:bodyPr>
          <a:lstStyle>
            <a:lvl1pPr marL="0" indent="0" algn="l">
              <a:buNone/>
              <a:defRPr sz="1600" b="1" i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807962F9-1629-7C38-601F-666AEEED64C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751517" y="6158867"/>
            <a:ext cx="4592639" cy="74722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339712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688948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976273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314397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216B4B-E4E8-23D5-7E23-FB5B3CAB8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7515" y="801452"/>
            <a:ext cx="8629618" cy="606582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D794A3B-B179-A62D-2C7D-5B5E0E5D6B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" y="0"/>
            <a:ext cx="49149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9" name="Picture 8" descr="A green and black half circle&#10;&#10;Description automatically generated">
            <a:extLst>
              <a:ext uri="{FF2B5EF4-FFF2-40B4-BE49-F238E27FC236}">
                <a16:creationId xmlns:a16="http://schemas.microsoft.com/office/drawing/2014/main" id="{039F9885-A89B-EB2E-F0EF-DA862080C52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1515" y="1943101"/>
            <a:ext cx="420678" cy="420678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DF60FBE-1FA4-1819-4C58-4B5855D891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4E4AAEC-897E-3A28-0F71-4D247ABFC46B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497514" y="1943101"/>
            <a:ext cx="0" cy="487438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" name="Picture 4" descr="A green and black half circle&#10;&#10;Description automatically generated">
            <a:extLst>
              <a:ext uri="{FF2B5EF4-FFF2-40B4-BE49-F238E27FC236}">
                <a16:creationId xmlns:a16="http://schemas.microsoft.com/office/drawing/2014/main" id="{B1E93310-B2EB-8A18-FB25-7C2E6DC741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1515" y="1943101"/>
            <a:ext cx="420678" cy="42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81720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Quote w/headsho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D94836B-C64F-B87F-049E-8D959535578D}"/>
              </a:ext>
            </a:extLst>
          </p:cNvPr>
          <p:cNvSpPr/>
          <p:nvPr/>
        </p:nvSpPr>
        <p:spPr>
          <a:xfrm>
            <a:off x="0" y="1"/>
            <a:ext cx="14630400" cy="72310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5441431" y="2074470"/>
            <a:ext cx="8604349" cy="473788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1pPr>
            <a:lvl2pPr marL="339712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2pPr>
            <a:lvl3pPr marL="688948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3pPr>
            <a:lvl4pPr marL="976273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4pPr>
            <a:lvl5pPr marL="1314397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048560" y="891390"/>
            <a:ext cx="0" cy="592609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D9C47752-FC8E-7273-4E3D-C0E64C8D61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703" y="5699766"/>
            <a:ext cx="4014988" cy="365011"/>
          </a:xfrm>
        </p:spPr>
        <p:txBody>
          <a:bodyPr anchor="b">
            <a:noAutofit/>
          </a:bodyPr>
          <a:lstStyle>
            <a:lvl1pPr marL="0" indent="0" algn="l">
              <a:buNone/>
              <a:defRPr sz="16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807962F9-1629-7C38-601F-666AEEED64C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40703" y="6038948"/>
            <a:ext cx="4014988" cy="77854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339712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688948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976273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314397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216B4B-E4E8-23D5-7E23-FB5B3CAB8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701" y="1417245"/>
            <a:ext cx="4014983" cy="2809981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Slide Title</a:t>
            </a:r>
          </a:p>
        </p:txBody>
      </p:sp>
      <p:pic>
        <p:nvPicPr>
          <p:cNvPr id="9" name="Picture 8" descr="A green and black half circle&#10;&#10;Description automatically generated">
            <a:extLst>
              <a:ext uri="{FF2B5EF4-FFF2-40B4-BE49-F238E27FC236}">
                <a16:creationId xmlns:a16="http://schemas.microsoft.com/office/drawing/2014/main" id="{039F9885-A89B-EB2E-F0EF-DA862080C52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1431" y="1417246"/>
            <a:ext cx="420678" cy="420678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B900EC3-FE66-C186-77D4-CB898A392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98DACAB5-581F-A8D9-0FB4-6F0D8E2B15C3}"/>
              </a:ext>
            </a:extLst>
          </p:cNvPr>
          <p:cNvSpPr/>
          <p:nvPr userDrawn="1"/>
        </p:nvSpPr>
        <p:spPr>
          <a:xfrm>
            <a:off x="0" y="1"/>
            <a:ext cx="14630400" cy="72310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93CDACA-E712-1432-4993-888486C7708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48560" y="891390"/>
            <a:ext cx="0" cy="592609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8" name="Picture 7" descr="A green and black half circle&#10;&#10;Description automatically generated">
            <a:extLst>
              <a:ext uri="{FF2B5EF4-FFF2-40B4-BE49-F238E27FC236}">
                <a16:creationId xmlns:a16="http://schemas.microsoft.com/office/drawing/2014/main" id="{AA3E16FD-B24D-F75C-49DE-C09D0D24EA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1431" y="1417246"/>
            <a:ext cx="420678" cy="42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5135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Headshot Fea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2500486" y="2340351"/>
            <a:ext cx="11626676" cy="503524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2500486" y="2886393"/>
            <a:ext cx="11626676" cy="1366630"/>
          </a:xfrm>
        </p:spPr>
        <p:txBody>
          <a:bodyPr>
            <a:noAutofit/>
          </a:bodyPr>
          <a:lstStyle>
            <a:lvl1pPr marL="285738" indent="-285738">
              <a:buFont typeface="Arial" panose="020B0604020202020204" pitchFamily="34" charset="0"/>
              <a:buChar char="•"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90BE259-1380-7F27-3E64-533E1C56F5F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3239" y="2432750"/>
            <a:ext cx="1684314" cy="168205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6340FD9B-AE60-3404-C819-CD753CD6CA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00486" y="4596723"/>
            <a:ext cx="11626676" cy="503524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6DBD51D-CD95-46A6-B925-503D512862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500486" y="5142765"/>
            <a:ext cx="11626676" cy="1366630"/>
          </a:xfrm>
        </p:spPr>
        <p:txBody>
          <a:bodyPr>
            <a:noAutofit/>
          </a:bodyPr>
          <a:lstStyle>
            <a:lvl1pPr marL="285738" indent="-285738">
              <a:buFont typeface="Arial" panose="020B0604020202020204" pitchFamily="34" charset="0"/>
              <a:buChar char="•"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B4D58A6A-B651-A158-704E-ED16D440AE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3239" y="4689122"/>
            <a:ext cx="1684314" cy="168205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B2B1C0E-D76E-924F-D78D-DA11B6B65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2795F680-5BC6-DF2A-4A2B-F874D5946CAD}"/>
              </a:ext>
            </a:extLst>
          </p:cNvPr>
          <p:cNvSpPr/>
          <p:nvPr userDrawn="1"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567772090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hart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89C5C778-F4C0-C7CF-C813-C9C3A87D8E4E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3EEB7A42-5110-13AD-1E86-1C14D8EA0C4A}"/>
              </a:ext>
            </a:extLst>
          </p:cNvPr>
          <p:cNvSpPr/>
          <p:nvPr/>
        </p:nvSpPr>
        <p:spPr>
          <a:xfrm>
            <a:off x="9706771" y="1714501"/>
            <a:ext cx="492363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Titles Should Use Initial Caps </a:t>
            </a:r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503238" y="1872517"/>
            <a:ext cx="8713913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hart Placeholder 6"/>
          <p:cNvSpPr>
            <a:spLocks noGrp="1"/>
          </p:cNvSpPr>
          <p:nvPr>
            <p:ph type="chart" sz="quarter" idx="16"/>
          </p:nvPr>
        </p:nvSpPr>
        <p:spPr>
          <a:xfrm>
            <a:off x="503239" y="3045239"/>
            <a:ext cx="8713913" cy="38310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1BB87E08-F5B2-1C85-04B0-1A4D63D6F7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968943" y="1994359"/>
            <a:ext cx="4158220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DFCB2DF8-8D4A-D112-A1F9-55A56C739C93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9968943" y="3045239"/>
            <a:ext cx="4158220" cy="383105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8C89FE-E5DA-B993-1428-B78D5CC400E7}"/>
              </a:ext>
            </a:extLst>
          </p:cNvPr>
          <p:cNvCxnSpPr>
            <a:cxnSpLocks/>
          </p:cNvCxnSpPr>
          <p:nvPr/>
        </p:nvCxnSpPr>
        <p:spPr bwMode="auto">
          <a:xfrm>
            <a:off x="9968943" y="2900584"/>
            <a:ext cx="415822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F135AD9-D450-D550-8CBA-5F0400B4E9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52F1A9D9-AEF3-03D3-893F-3F2FD6179507}"/>
              </a:ext>
            </a:extLst>
          </p:cNvPr>
          <p:cNvSpPr/>
          <p:nvPr userDrawn="1"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68701800-B74C-8FC4-4147-D261C31103E8}"/>
              </a:ext>
            </a:extLst>
          </p:cNvPr>
          <p:cNvSpPr/>
          <p:nvPr userDrawn="1"/>
        </p:nvSpPr>
        <p:spPr>
          <a:xfrm>
            <a:off x="9706771" y="1714501"/>
            <a:ext cx="492363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C31785-D02E-E65F-621F-C45A6665AEE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968943" y="2900584"/>
            <a:ext cx="415822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46776959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hart withou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89C5C778-F4C0-C7CF-C813-C9C3A87D8E4E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Titles Should Use Initial Caps </a:t>
            </a:r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503239" y="1872517"/>
            <a:ext cx="13623925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hart Placeholder 6"/>
          <p:cNvSpPr>
            <a:spLocks noGrp="1"/>
          </p:cNvSpPr>
          <p:nvPr>
            <p:ph type="chart" sz="quarter" idx="16"/>
          </p:nvPr>
        </p:nvSpPr>
        <p:spPr>
          <a:xfrm>
            <a:off x="503238" y="3045239"/>
            <a:ext cx="13623924" cy="38310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651C850-897C-E949-B6AA-E058B3A7F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C38F6F31-2868-9251-1D21-CE19F08F1A85}"/>
              </a:ext>
            </a:extLst>
          </p:cNvPr>
          <p:cNvSpPr/>
          <p:nvPr userDrawn="1"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202071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ST LAYOUT OF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A1B9540-768B-ACCF-01EE-CF2685BD13DD}"/>
              </a:ext>
            </a:extLst>
          </p:cNvPr>
          <p:cNvSpPr/>
          <p:nvPr/>
        </p:nvSpPr>
        <p:spPr bwMode="auto">
          <a:xfrm>
            <a:off x="0" y="0"/>
            <a:ext cx="14630400" cy="7434470"/>
          </a:xfrm>
          <a:prstGeom prst="rect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srgbClr val="FFFF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1176" y="1081752"/>
            <a:ext cx="1354804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7200">
                <a:solidFill>
                  <a:schemeClr val="bg1"/>
                </a:solidFill>
                <a:latin typeface="+mj-lt"/>
                <a:ea typeface="Noto Sans Medium" panose="020B0502040504020204" pitchFamily="34" charset="0"/>
                <a:cs typeface="Arial" panose="020B0604020202020204" pitchFamily="34" charset="0"/>
              </a:rPr>
              <a:t>Last</a:t>
            </a:r>
            <a:r>
              <a:rPr lang="en-US" sz="7200" baseline="0">
                <a:solidFill>
                  <a:schemeClr val="bg1"/>
                </a:solidFill>
                <a:latin typeface="+mj-lt"/>
                <a:ea typeface="Noto Sans Medium" panose="020B0502040504020204" pitchFamily="34" charset="0"/>
                <a:cs typeface="Arial" panose="020B0604020202020204" pitchFamily="34" charset="0"/>
              </a:rPr>
              <a:t> Layout </a:t>
            </a:r>
            <a:r>
              <a:rPr lang="en-US" sz="7200">
                <a:solidFill>
                  <a:schemeClr val="bg1"/>
                </a:solidFill>
                <a:latin typeface="+mj-lt"/>
                <a:ea typeface="Noto Sans Medium" panose="020B0502040504020204" pitchFamily="34" charset="0"/>
                <a:cs typeface="Arial" panose="020B0604020202020204" pitchFamily="34" charset="0"/>
              </a:rPr>
              <a:t>of Template</a:t>
            </a: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  <a:t>Any slide layouts after this</a:t>
            </a: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  <a:t>are from other templates </a:t>
            </a: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  <a:t>and should not be used</a:t>
            </a:r>
            <a:endParaRPr lang="en-US" sz="6600">
              <a:solidFill>
                <a:schemeClr val="bg1"/>
              </a:solidFill>
              <a:latin typeface="Arial" panose="020B0604020202020204" pitchFamily="34" charset="0"/>
              <a:ea typeface="Noto Sans Medium" panose="020B0502040504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2B639E-47C6-429D-9B16-628D1D29F30C}"/>
              </a:ext>
            </a:extLst>
          </p:cNvPr>
          <p:cNvSpPr/>
          <p:nvPr userDrawn="1"/>
        </p:nvSpPr>
        <p:spPr bwMode="auto">
          <a:xfrm>
            <a:off x="0" y="0"/>
            <a:ext cx="14630400" cy="7434470"/>
          </a:xfrm>
          <a:prstGeom prst="rect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srgbClr val="FF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D9BE18-9205-BA2F-4BEB-AE6F483A0E92}"/>
              </a:ext>
            </a:extLst>
          </p:cNvPr>
          <p:cNvSpPr/>
          <p:nvPr userDrawn="1"/>
        </p:nvSpPr>
        <p:spPr>
          <a:xfrm>
            <a:off x="541176" y="1081752"/>
            <a:ext cx="1354804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7200">
                <a:solidFill>
                  <a:schemeClr val="bg1"/>
                </a:solidFill>
                <a:latin typeface="+mj-lt"/>
                <a:ea typeface="Noto Sans Medium" panose="020B0502040504020204" pitchFamily="34" charset="0"/>
                <a:cs typeface="Arial" panose="020B0604020202020204" pitchFamily="34" charset="0"/>
              </a:rPr>
              <a:t>Last</a:t>
            </a:r>
            <a:r>
              <a:rPr lang="en-US" sz="7200" baseline="0">
                <a:solidFill>
                  <a:schemeClr val="bg1"/>
                </a:solidFill>
                <a:latin typeface="+mj-lt"/>
                <a:ea typeface="Noto Sans Medium" panose="020B0502040504020204" pitchFamily="34" charset="0"/>
                <a:cs typeface="Arial" panose="020B0604020202020204" pitchFamily="34" charset="0"/>
              </a:rPr>
              <a:t> Layout </a:t>
            </a:r>
            <a:r>
              <a:rPr lang="en-US" sz="7200">
                <a:solidFill>
                  <a:schemeClr val="bg1"/>
                </a:solidFill>
                <a:latin typeface="+mj-lt"/>
                <a:ea typeface="Noto Sans Medium" panose="020B0502040504020204" pitchFamily="34" charset="0"/>
                <a:cs typeface="Arial" panose="020B0604020202020204" pitchFamily="34" charset="0"/>
              </a:rPr>
              <a:t>of Template</a:t>
            </a: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  <a:t>Any slide layouts after this</a:t>
            </a: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  <a:t>are from other templates </a:t>
            </a: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  <a:t>and should not be used</a:t>
            </a:r>
            <a:endParaRPr lang="en-US" sz="6600">
              <a:solidFill>
                <a:schemeClr val="bg1"/>
              </a:solidFill>
              <a:latin typeface="Arial" panose="020B0604020202020204" pitchFamily="34" charset="0"/>
              <a:ea typeface="Noto Sans Medium" panose="020B05020405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916600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899A62D2-4FA2-5638-ADF6-566B9B8B0B31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03238" y="1863523"/>
            <a:ext cx="13623924" cy="523175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440C264-907A-2A22-91CB-67E7EF96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870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29CB7604-41D7-C52B-91F1-8825BBA54CC8}"/>
              </a:ext>
            </a:extLst>
          </p:cNvPr>
          <p:cNvSpPr/>
          <p:nvPr userDrawn="1"/>
        </p:nvSpPr>
        <p:spPr>
          <a:xfrm>
            <a:off x="0" y="1714500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7C2C21-21DC-C1D3-2FC5-B4D312E26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3238" y="2036829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1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67C484B-16A7-DDBF-14F2-86FF1A2843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3238" y="2909795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2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A7991BED-ABDA-00E6-FA19-59ECC9513C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237" y="3782761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3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EB9D5586-12D0-0617-0E83-18566F5F3D3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3237" y="4655727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4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CF0DDFD5-43B7-F702-6963-ED560A9829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237" y="5528693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5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0CEF86B-120C-0941-9E60-043E44E676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37" y="6401657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6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E026C21-57F3-D6D8-15BF-C37F4D4FE5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94493" y="2036829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76A126D3-BDF5-3AEE-1652-826946CF5D5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94493" y="2909795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BFF508D-A562-2556-E822-0712912C76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94492" y="3782761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9A7B486F-B636-3264-024E-F220C2E86F2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94492" y="4655727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A85B539F-6478-15FE-15B6-DF8BF611045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94492" y="5528693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8F8F0E5-9313-5F1C-EA96-805FDEBFAAE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94492" y="6401657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56C1EBB-5DA5-BF02-BDC5-AA34C3503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8980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616688"/>
            <a:ext cx="4302678" cy="729227"/>
          </a:xfrm>
        </p:spPr>
        <p:txBody>
          <a:bodyPr lIns="9144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03237" y="1597027"/>
            <a:ext cx="3060250" cy="1348193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339712" indent="0">
              <a:buNone/>
              <a:defRPr sz="2800"/>
            </a:lvl2pPr>
            <a:lvl3pPr marL="688948" indent="0">
              <a:buNone/>
              <a:defRPr sz="2800"/>
            </a:lvl3pPr>
            <a:lvl4pPr marL="976273" indent="0">
              <a:buNone/>
              <a:defRPr sz="2800"/>
            </a:lvl4pPr>
            <a:lvl5pPr marL="1314397" indent="0">
              <a:buNone/>
              <a:defRPr sz="2800"/>
            </a:lvl5pPr>
          </a:lstStyle>
          <a:p>
            <a:pPr lvl="0"/>
            <a:r>
              <a:rPr lang="en-US"/>
              <a:t>Click to edit subtitle text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0F6CA80A-BA8C-B7F2-8C4E-F84D62670B2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3233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0DC35C0-C611-78A7-EFF1-0330D38B6D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720853" y="5917437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F97933E-A769-4EC3-221C-BD006D40E1B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0853" y="6222239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79D9B7D2-2E2B-3273-95B3-EF18CB903DC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984049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210B44B-5432-4C48-2886-68C6391780E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01669" y="5917437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FFAAB62C-3F7A-FE76-23EB-98DB2C24AA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01669" y="6222239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91540D4C-2F55-AF9F-EB75-B005081C1B2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459080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4F6C9556-BFE5-B01F-9587-486E3743580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76699" y="5917437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ED38802-657F-81C9-048E-05CB3E058EF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76699" y="6222239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F6E8F21C-F64B-5865-6BCD-F80121E8E88E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0934110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535D82FB-2E4E-4B62-8878-B6A81F0D91C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151729" y="5917437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9396F1E-0D7A-C6CC-EFE8-C181FDAFC3F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151729" y="6222239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94521486-C084-761E-652A-41F8EDD95CD2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03233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8DC7B0C1-3855-86C2-0A18-D670191A839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720853" y="4318132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8955BC9D-F392-B268-B8FA-CC8EA43E77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720853" y="462293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BD558958-69BB-A734-6ACB-32F309A77CFF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3984049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F0B6883B-4B23-05B7-1A9A-829255DBC0D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01669" y="4318132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882FBF47-1EC2-57D6-A2F5-3CB615404C5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01669" y="462293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B4F1ECC7-0294-0893-F7B6-4B719C20DB3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7459080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FE4742C-62A6-3943-3AB9-E1473AAB7BA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76699" y="4318132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1018C43F-F5F3-65A1-AD09-625021BFECD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76699" y="462293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DCFA9079-BB94-319C-A413-6D8E15EEAD2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0934110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94925F85-A2AA-F720-3745-59937409054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2151729" y="4318132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BA19A9E8-6749-F611-3A66-EF24A8AA008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2151729" y="462293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4F4355E3-EC8E-5C40-BF7E-21130271D4CF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3984049" y="2567105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B899B7C8-075B-A7DA-BC67-2BE408DFE9D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201669" y="2723823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4237FA6-A072-9159-A24D-79BBBDF4E06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201669" y="302862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BABB45AB-EF52-4504-652B-34551886BBAF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7459080" y="2567105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739A6FDB-63BA-5D83-CAF0-EAB99485579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676699" y="2723823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3CC40181-25B6-D371-6EDE-263324525C5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676699" y="302862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2" name="Picture Placeholder 6">
            <a:extLst>
              <a:ext uri="{FF2B5EF4-FFF2-40B4-BE49-F238E27FC236}">
                <a16:creationId xmlns:a16="http://schemas.microsoft.com/office/drawing/2014/main" id="{AECC4A25-8EE4-5F71-7039-B9D6B4729098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660760" y="919031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D886AF52-6F03-B5B1-ABE1-123DB0094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878379" y="1075749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3C473C1-8B3A-5C7A-E473-B0F5F267A5D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878379" y="1380551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B0155BC-BDA8-C818-E00A-BE1E32EAF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512788"/>
      </p:ext>
    </p:extLst>
  </p:cSld>
  <p:clrMapOvr>
    <a:masterClrMapping/>
  </p:clrMapOvr>
  <p:hf sldNum="0" hdr="0" ftr="0" dt="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616688"/>
            <a:ext cx="4302678" cy="729227"/>
          </a:xfrm>
        </p:spPr>
        <p:txBody>
          <a:bodyPr lIns="9144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03237" y="1597027"/>
            <a:ext cx="3060250" cy="1348193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339712" indent="0">
              <a:buNone/>
              <a:defRPr sz="2800"/>
            </a:lvl2pPr>
            <a:lvl3pPr marL="688948" indent="0">
              <a:buNone/>
              <a:defRPr sz="2800"/>
            </a:lvl3pPr>
            <a:lvl4pPr marL="976273" indent="0">
              <a:buNone/>
              <a:defRPr sz="2800"/>
            </a:lvl4pPr>
            <a:lvl5pPr marL="1314397" indent="0">
              <a:buNone/>
              <a:defRPr sz="2800"/>
            </a:lvl5pPr>
          </a:lstStyle>
          <a:p>
            <a:pPr lvl="0"/>
            <a:r>
              <a:rPr lang="en-US"/>
              <a:t>Click to edit subtitle text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0F6CA80A-BA8C-B7F2-8C4E-F84D62670B2D}"/>
              </a:ext>
            </a:extLst>
          </p:cNvPr>
          <p:cNvSpPr>
            <a:spLocks noGrp="1"/>
          </p:cNvSpPr>
          <p:nvPr userDrawn="1">
            <p:ph type="pic" sz="quarter" idx="20"/>
          </p:nvPr>
        </p:nvSpPr>
        <p:spPr>
          <a:xfrm>
            <a:off x="503233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0DC35C0-C611-78A7-EFF1-0330D38B6D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720853" y="5917437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F97933E-A769-4EC3-221C-BD006D40E1B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0853" y="6222239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79D9B7D2-2E2B-3273-95B3-EF18CB903DC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984049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210B44B-5432-4C48-2886-68C6391780E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01669" y="5917437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FFAAB62C-3F7A-FE76-23EB-98DB2C24AA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01669" y="6222239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91540D4C-2F55-AF9F-EB75-B005081C1B2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459080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4F6C9556-BFE5-B01F-9587-486E3743580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76699" y="5917437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ED38802-657F-81C9-048E-05CB3E058EF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76699" y="6222239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F6E8F21C-F64B-5865-6BCD-F80121E8E88E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0934110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535D82FB-2E4E-4B62-8878-B6A81F0D91C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151729" y="5917437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9396F1E-0D7A-C6CC-EFE8-C181FDAFC3F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151729" y="6222239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94521486-C084-761E-652A-41F8EDD95CD2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03233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8DC7B0C1-3855-86C2-0A18-D670191A839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720853" y="4318132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8955BC9D-F392-B268-B8FA-CC8EA43E77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720853" y="462293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BD558958-69BB-A734-6ACB-32F309A77CFF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3984049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F0B6883B-4B23-05B7-1A9A-829255DBC0D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01669" y="4318132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882FBF47-1EC2-57D6-A2F5-3CB615404C5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01669" y="462293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B4F1ECC7-0294-0893-F7B6-4B719C20DB3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7459080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FE4742C-62A6-3943-3AB9-E1473AAB7BA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76699" y="4318132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1018C43F-F5F3-65A1-AD09-625021BFECD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76699" y="462293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DCFA9079-BB94-319C-A413-6D8E15EEAD2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0934110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94925F85-A2AA-F720-3745-59937409054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2151729" y="4318132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BA19A9E8-6749-F611-3A66-EF24A8AA008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2151729" y="462293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4F4355E3-EC8E-5C40-BF7E-21130271D4CF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3984049" y="2567105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B899B7C8-075B-A7DA-BC67-2BE408DFE9D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201669" y="2723823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4237FA6-A072-9159-A24D-79BBBDF4E06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201669" y="302862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BABB45AB-EF52-4504-652B-34551886BBAF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7459080" y="2567105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739A6FDB-63BA-5D83-CAF0-EAB99485579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676699" y="2723823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3CC40181-25B6-D371-6EDE-263324525C5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676699" y="302862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2" name="Picture Placeholder 6">
            <a:extLst>
              <a:ext uri="{FF2B5EF4-FFF2-40B4-BE49-F238E27FC236}">
                <a16:creationId xmlns:a16="http://schemas.microsoft.com/office/drawing/2014/main" id="{AECC4A25-8EE4-5F71-7039-B9D6B4729098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660760" y="919031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D886AF52-6F03-B5B1-ABE1-123DB0094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878379" y="1075749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3C473C1-8B3A-5C7A-E473-B0F5F267A5D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878379" y="1380551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B0155BC-BDA8-C818-E00A-BE1E32EAF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62424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/Closing Slide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4AAEE0-7563-43D8-2EA6-0EF66AD33038}"/>
              </a:ext>
            </a:extLst>
          </p:cNvPr>
          <p:cNvSpPr/>
          <p:nvPr userDrawn="1"/>
        </p:nvSpPr>
        <p:spPr>
          <a:xfrm>
            <a:off x="0" y="1"/>
            <a:ext cx="14630400" cy="72310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2"/>
              </a:solidFill>
            </a:endParaRPr>
          </a:p>
        </p:txBody>
      </p:sp>
      <p:pic>
        <p:nvPicPr>
          <p:cNvPr id="7" name="Picture 6" descr="A green and white squares&#10;&#10;Description automatically generated">
            <a:extLst>
              <a:ext uri="{FF2B5EF4-FFF2-40B4-BE49-F238E27FC236}">
                <a16:creationId xmlns:a16="http://schemas.microsoft.com/office/drawing/2014/main" id="{F20F85B9-FEB9-E836-6DAC-242661FDEE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15254" y="0"/>
            <a:ext cx="5415146" cy="723015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8D37EB2-5223-EE12-23A2-A024E2AF66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77" y="1318635"/>
            <a:ext cx="6367654" cy="1276438"/>
          </a:xfrm>
        </p:spPr>
        <p:txBody>
          <a:bodyPr lIns="91440">
            <a:noAutofit/>
          </a:bodyPr>
          <a:lstStyle>
            <a:lvl1pPr algn="l" defTabSz="1462981" rtl="0" eaLnBrk="1" latinLnBrk="0" hangingPunct="1"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C72A97E-78EF-DAED-456A-D9CCEC8F65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3777" y="2955783"/>
            <a:ext cx="6367654" cy="91034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E904E0F-9C02-56BE-7DF9-ADE6E1C29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96812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-brand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F5FC2D6-258E-2A4C-99EE-17BDF6F362B5}"/>
              </a:ext>
            </a:extLst>
          </p:cNvPr>
          <p:cNvSpPr/>
          <p:nvPr userDrawn="1"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C6D24F-3F63-5BDF-85A3-4AE929F754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8168" y="2275120"/>
            <a:ext cx="14630380" cy="36702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D9FEA5-9836-9524-A302-D1D4F2E9659B}"/>
              </a:ext>
            </a:extLst>
          </p:cNvPr>
          <p:cNvSpPr txBox="1"/>
          <p:nvPr userDrawn="1"/>
        </p:nvSpPr>
        <p:spPr>
          <a:xfrm>
            <a:off x="7315201" y="6302866"/>
            <a:ext cx="731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NI is now part of Emerson.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50ED1-DB5B-ABCC-5F7C-40C47AA2A7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8133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-brand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6CF378-F0E6-5034-6CF6-ECC88E4B67B9}"/>
              </a:ext>
            </a:extLst>
          </p:cNvPr>
          <p:cNvSpPr/>
          <p:nvPr userDrawn="1"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BDEE70-751A-F683-49D1-3563D21315EA}"/>
              </a:ext>
            </a:extLst>
          </p:cNvPr>
          <p:cNvSpPr txBox="1"/>
          <p:nvPr userDrawn="1"/>
        </p:nvSpPr>
        <p:spPr>
          <a:xfrm>
            <a:off x="7315201" y="6302866"/>
            <a:ext cx="731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2">
                    <a:lumMod val="10000"/>
                  </a:schemeClr>
                </a:solidFill>
              </a:rPr>
              <a:t>NI is now part of Emerson.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E24624E-DE7B-5966-1304-9A8148C88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5A4D87-FB75-092D-ED6F-D87BA620E8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8168" y="2275120"/>
            <a:ext cx="14630380" cy="367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06269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Breaker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4630400" cy="72310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7" name="Straight Connector 6"/>
          <p:cNvCxnSpPr/>
          <p:nvPr userDrawn="1"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547100" y="1530221"/>
            <a:ext cx="5580062" cy="2050895"/>
          </a:xfrm>
        </p:spPr>
        <p:txBody>
          <a:bodyPr>
            <a:noAutofit/>
          </a:bodyPr>
          <a:lstStyle>
            <a:lvl1pPr algn="l" defTabSz="1462981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200" cap="none" baseline="0" dirty="0">
                <a:solidFill>
                  <a:schemeClr val="bg1"/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B786E8-C0D1-6610-0652-288C064910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F3C98B94-5C52-E620-69BA-360353B197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47100" y="3956962"/>
            <a:ext cx="5580062" cy="91034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39D28D5-A065-9D4B-08E3-E8427328E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79534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Breaker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4630400" cy="72310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7" name="Straight Connector 6"/>
          <p:cNvCxnSpPr/>
          <p:nvPr userDrawn="1"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547100" y="1530221"/>
            <a:ext cx="5580062" cy="2050895"/>
          </a:xfrm>
        </p:spPr>
        <p:txBody>
          <a:bodyPr>
            <a:noAutofit/>
          </a:bodyPr>
          <a:lstStyle>
            <a:lvl1pPr algn="l" defTabSz="1462981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200" cap="none" baseline="0" dirty="0">
                <a:solidFill>
                  <a:schemeClr val="bg1"/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B786E8-C0D1-6610-0652-288C064910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F3C98B94-5C52-E620-69BA-360353B197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47100" y="3956962"/>
            <a:ext cx="5580062" cy="91034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39D28D5-A065-9D4B-08E3-E8427328E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28722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reaker_Blu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"/>
            <a:ext cx="14630400" cy="72310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47100" y="1530221"/>
            <a:ext cx="5580062" cy="2050895"/>
          </a:xfrm>
        </p:spPr>
        <p:txBody>
          <a:bodyPr>
            <a:noAutofit/>
          </a:bodyPr>
          <a:lstStyle>
            <a:lvl1pPr algn="l" defTabSz="1462981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12F83A-DB6F-F511-2661-4228658F73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BD5C8983-9837-9124-4B5B-8C9E6E1E35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47100" y="3956962"/>
            <a:ext cx="5580062" cy="91034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57B30E0-B710-C5EF-4F55-0FD6FC853D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189443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/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29CB7604-41D7-C52B-91F1-8825BBA54CC8}"/>
              </a:ext>
            </a:extLst>
          </p:cNvPr>
          <p:cNvSpPr/>
          <p:nvPr userDrawn="1"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7C2C21-21DC-C1D3-2FC5-B4D312E26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3238" y="2036830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1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67C484B-16A7-DDBF-14F2-86FF1A2843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3238" y="2909796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2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A7991BED-ABDA-00E6-FA19-59ECC9513C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237" y="3782761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3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EB9D5586-12D0-0617-0E83-18566F5F3D3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3237" y="4655728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4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CF0DDFD5-43B7-F702-6963-ED560A9829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237" y="5528694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5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0CEF86B-120C-0941-9E60-043E44E676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37" y="6401658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6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E026C21-57F3-D6D8-15BF-C37F4D4FE5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94493" y="2036830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76A126D3-BDF5-3AEE-1652-826946CF5D5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94493" y="2909796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BFF508D-A562-2556-E822-0712912C76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94492" y="3782761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9A7B486F-B636-3264-024E-F220C2E86F2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94492" y="4655728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A85B539F-6478-15FE-15B6-DF8BF611045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94492" y="5528694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8F8F0E5-9313-5F1C-EA96-805FDEBFAAE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94492" y="6401658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56C1EBB-5DA5-BF02-BDC5-AA34C3503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5637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i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1A7477AD-DFD3-6E09-ADB5-2626AFF82BB1}"/>
              </a:ext>
            </a:extLst>
          </p:cNvPr>
          <p:cNvSpPr/>
          <p:nvPr userDrawn="1"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2652904"/>
            <a:ext cx="13623926" cy="4213507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E0690B-A650-10E2-4533-EBACCFF1E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238" y="1960632"/>
            <a:ext cx="13623924" cy="596900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2C4C05A-3048-8787-2847-1F300FCF8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665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1A7477AD-DFD3-6E09-ADB5-2626AFF82BB1}"/>
              </a:ext>
            </a:extLst>
          </p:cNvPr>
          <p:cNvSpPr/>
          <p:nvPr userDrawn="1"/>
        </p:nvSpPr>
        <p:spPr>
          <a:xfrm>
            <a:off x="0" y="1714500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2652903"/>
            <a:ext cx="13623926" cy="4213507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25" indent="0">
              <a:buNone/>
              <a:defRPr sz="1600"/>
            </a:lvl2pPr>
            <a:lvl3pPr marL="688975" indent="0">
              <a:buNone/>
              <a:defRPr sz="1600"/>
            </a:lvl3pPr>
            <a:lvl4pPr marL="976312" indent="0">
              <a:buNone/>
              <a:defRPr sz="1600"/>
            </a:lvl4pPr>
            <a:lvl5pPr marL="131445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E0690B-A650-10E2-4533-EBACCFF1E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238" y="1960631"/>
            <a:ext cx="13623924" cy="596900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2C4C05A-3048-8787-2847-1F300FCF8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76338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-block 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1A7477AD-DFD3-6E09-ADB5-2626AFF82BB1}"/>
              </a:ext>
            </a:extLst>
          </p:cNvPr>
          <p:cNvSpPr/>
          <p:nvPr userDrawn="1"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2652904"/>
            <a:ext cx="6666190" cy="421350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339712" indent="0">
              <a:buNone/>
              <a:defRPr sz="1800"/>
            </a:lvl2pPr>
            <a:lvl3pPr marL="688948" indent="0">
              <a:buNone/>
              <a:defRPr sz="1800"/>
            </a:lvl3pPr>
            <a:lvl4pPr marL="976273" indent="0">
              <a:buNone/>
              <a:defRPr sz="1800"/>
            </a:lvl4pPr>
            <a:lvl5pPr marL="1314397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E0690B-A650-10E2-4533-EBACCFF1E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239" y="1960632"/>
            <a:ext cx="6666188" cy="59690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FC8DC0-6478-538D-D5BB-1C7A5196457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460973" y="2652904"/>
            <a:ext cx="6666190" cy="421350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339712" indent="0">
              <a:buNone/>
              <a:defRPr sz="1800"/>
            </a:lvl2pPr>
            <a:lvl3pPr marL="688948" indent="0">
              <a:buNone/>
              <a:defRPr sz="1800"/>
            </a:lvl3pPr>
            <a:lvl4pPr marL="976273" indent="0">
              <a:buNone/>
              <a:defRPr sz="1800"/>
            </a:lvl4pPr>
            <a:lvl5pPr marL="1314397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582A5401-52A2-8570-1E7F-12F6CAFEBE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0974" y="1960632"/>
            <a:ext cx="6666188" cy="596900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6B23157-C7C5-A8CF-164C-6F71BC03A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95605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ingle Block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3640" y="1127200"/>
            <a:ext cx="5486400" cy="1017918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3641" y="2305438"/>
            <a:ext cx="5567953" cy="4436069"/>
          </a:xfrm>
        </p:spPr>
        <p:txBody>
          <a:bodyPr>
            <a:noAutofit/>
          </a:bodyPr>
          <a:lstStyle>
            <a:lvl1pPr marL="0" indent="0">
              <a:buNone/>
              <a:defRPr sz="1700"/>
            </a:lvl1pPr>
            <a:lvl2pPr marL="339712" indent="0">
              <a:buNone/>
              <a:defRPr sz="1700"/>
            </a:lvl2pPr>
            <a:lvl3pPr marL="688948" indent="0">
              <a:buNone/>
              <a:defRPr sz="1700"/>
            </a:lvl3pPr>
            <a:lvl4pPr marL="976273" indent="0">
              <a:buNone/>
              <a:defRPr sz="1700"/>
            </a:lvl4pPr>
            <a:lvl5pPr marL="1314397" indent="0">
              <a:buNone/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5F5E3664-151B-7A7F-4F7C-2A507E6478C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14899" y="0"/>
            <a:ext cx="3378202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CEC826-D1F7-EA99-352F-49B6565DAE2C}"/>
              </a:ext>
            </a:extLst>
          </p:cNvPr>
          <p:cNvSpPr/>
          <p:nvPr userDrawn="1"/>
        </p:nvSpPr>
        <p:spPr>
          <a:xfrm>
            <a:off x="0" y="0"/>
            <a:ext cx="4914898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0F2A52D-6982-1DF0-3FA0-210C5B9B83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2589" y="2502859"/>
            <a:ext cx="3540125" cy="2179637"/>
          </a:xfr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  <a:lvl2pPr>
              <a:defRPr sz="4000">
                <a:solidFill>
                  <a:schemeClr val="bg1"/>
                </a:solidFill>
                <a:latin typeface="+mj-lt"/>
              </a:defRPr>
            </a:lvl2pPr>
            <a:lvl3pPr>
              <a:defRPr sz="4000">
                <a:solidFill>
                  <a:schemeClr val="bg1"/>
                </a:solidFill>
                <a:latin typeface="+mj-lt"/>
              </a:defRPr>
            </a:lvl3pPr>
            <a:lvl4pPr>
              <a:defRPr sz="4000">
                <a:solidFill>
                  <a:schemeClr val="bg1"/>
                </a:solidFill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6F681F-0D2D-8334-C08A-5E22FD0B7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81341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ingle Block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3640" y="1127200"/>
            <a:ext cx="5486400" cy="1017918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3641" y="2305438"/>
            <a:ext cx="5567953" cy="4436069"/>
          </a:xfrm>
        </p:spPr>
        <p:txBody>
          <a:bodyPr>
            <a:noAutofit/>
          </a:bodyPr>
          <a:lstStyle>
            <a:lvl1pPr marL="0" indent="0">
              <a:buNone/>
              <a:defRPr sz="1700"/>
            </a:lvl1pPr>
            <a:lvl2pPr marL="339712" indent="0">
              <a:buNone/>
              <a:defRPr sz="1700"/>
            </a:lvl2pPr>
            <a:lvl3pPr marL="688948" indent="0">
              <a:buNone/>
              <a:defRPr sz="1700"/>
            </a:lvl3pPr>
            <a:lvl4pPr marL="976273" indent="0">
              <a:buNone/>
              <a:defRPr sz="1700"/>
            </a:lvl4pPr>
            <a:lvl5pPr marL="1314397" indent="0">
              <a:buNone/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5F5E3664-151B-7A7F-4F7C-2A507E6478C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14899" y="0"/>
            <a:ext cx="3378202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CEC826-D1F7-EA99-352F-49B6565DAE2C}"/>
              </a:ext>
            </a:extLst>
          </p:cNvPr>
          <p:cNvSpPr/>
          <p:nvPr userDrawn="1"/>
        </p:nvSpPr>
        <p:spPr>
          <a:xfrm>
            <a:off x="0" y="0"/>
            <a:ext cx="4914898" cy="822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0F2A52D-6982-1DF0-3FA0-210C5B9B83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2589" y="2502859"/>
            <a:ext cx="3540125" cy="2179637"/>
          </a:xfr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  <a:lvl2pPr>
              <a:defRPr sz="4000">
                <a:solidFill>
                  <a:schemeClr val="bg1"/>
                </a:solidFill>
                <a:latin typeface="+mj-lt"/>
              </a:defRPr>
            </a:lvl2pPr>
            <a:lvl3pPr>
              <a:defRPr sz="4000">
                <a:solidFill>
                  <a:schemeClr val="bg1"/>
                </a:solidFill>
                <a:latin typeface="+mj-lt"/>
              </a:defRPr>
            </a:lvl3pPr>
            <a:lvl4pPr>
              <a:defRPr sz="4000">
                <a:solidFill>
                  <a:schemeClr val="bg1"/>
                </a:solidFill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6F681F-0D2D-8334-C08A-5E22FD0B7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519557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2 Column With Subhead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 userDrawn="1"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6011" y="2298700"/>
            <a:ext cx="5908487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740506" y="2298700"/>
            <a:ext cx="6369196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1" y="3230815"/>
            <a:ext cx="5908489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7740505" y="3230815"/>
            <a:ext cx="6369192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842E2-D7BE-65D5-63F4-9548CA8AE0C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FD829-7BA5-3C6D-763D-59772F850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004201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2 Column With Subhead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 userDrawn="1"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1" y="2298701"/>
            <a:ext cx="5908489" cy="40005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7740505" y="2298701"/>
            <a:ext cx="6369192" cy="40005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842E2-D7BE-65D5-63F4-9548CA8AE0C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FD829-7BA5-3C6D-763D-59772F850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02479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2 Column With Subhead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6011" y="2298700"/>
            <a:ext cx="5908487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740506" y="2298700"/>
            <a:ext cx="6369196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1" y="3230815"/>
            <a:ext cx="5908489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7740505" y="3230815"/>
            <a:ext cx="6369192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842E2-D7BE-65D5-63F4-9548CA8AE0C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FD829-7BA5-3C6D-763D-59772F850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01511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2 Column With Subhead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1" y="2298701"/>
            <a:ext cx="5908489" cy="40005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7740505" y="2298701"/>
            <a:ext cx="6369192" cy="40005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842E2-D7BE-65D5-63F4-9548CA8AE0C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FD829-7BA5-3C6D-763D-59772F850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55186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 Column With Subhead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 userDrawn="1"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6011" y="2298700"/>
            <a:ext cx="3771490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5425148" y="2298700"/>
            <a:ext cx="3771491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1" y="3230815"/>
            <a:ext cx="3771490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5425146" y="3230815"/>
            <a:ext cx="3771487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BB201C-481A-0938-9DB5-D0C110A33E1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41324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429DB8-28BE-3F8C-CCED-A9CFC8697C8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58512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F7AAA09-1185-7F6B-0EB9-01E5747EB07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968943" y="2300767"/>
            <a:ext cx="3771491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Content Placeholder 16">
            <a:extLst>
              <a:ext uri="{FF2B5EF4-FFF2-40B4-BE49-F238E27FC236}">
                <a16:creationId xmlns:a16="http://schemas.microsoft.com/office/drawing/2014/main" id="{514F11C7-C221-F797-F5B3-84BD44C358B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9968943" y="3230814"/>
            <a:ext cx="3771487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0B3B5F0-7DA3-0644-2322-57C95423A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0299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Quote w/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5751516" y="2600326"/>
            <a:ext cx="8375616" cy="3113472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339712" indent="0">
              <a:lnSpc>
                <a:spcPct val="150000"/>
              </a:lnSpc>
              <a:buNone/>
              <a:defRPr sz="2000"/>
            </a:lvl2pPr>
            <a:lvl3pPr marL="688948" indent="0">
              <a:lnSpc>
                <a:spcPct val="150000"/>
              </a:lnSpc>
              <a:buNone/>
              <a:defRPr sz="2000"/>
            </a:lvl3pPr>
            <a:lvl4pPr marL="976273" indent="0">
              <a:lnSpc>
                <a:spcPct val="150000"/>
              </a:lnSpc>
              <a:buNone/>
              <a:defRPr sz="2000"/>
            </a:lvl4pPr>
            <a:lvl5pPr marL="1314397" indent="0">
              <a:lnSpc>
                <a:spcPct val="150000"/>
              </a:lnSpc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497514" y="1943101"/>
            <a:ext cx="0" cy="487438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D9C47752-FC8E-7273-4E3D-C0E64C8D61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51517" y="5819686"/>
            <a:ext cx="4592639" cy="365011"/>
          </a:xfrm>
        </p:spPr>
        <p:txBody>
          <a:bodyPr anchor="b">
            <a:noAutofit/>
          </a:bodyPr>
          <a:lstStyle>
            <a:lvl1pPr marL="0" indent="0" algn="l">
              <a:buNone/>
              <a:defRPr sz="1600" b="1" i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807962F9-1629-7C38-601F-666AEEED64C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751517" y="6158867"/>
            <a:ext cx="4592639" cy="74722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339712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688948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976273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314397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216B4B-E4E8-23D5-7E23-FB5B3CAB8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7515" y="801452"/>
            <a:ext cx="8629618" cy="606582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D794A3B-B179-A62D-2C7D-5B5E0E5D6B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" y="0"/>
            <a:ext cx="49149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9" name="Picture 8" descr="A green and black half circle&#10;&#10;Description automatically generated">
            <a:extLst>
              <a:ext uri="{FF2B5EF4-FFF2-40B4-BE49-F238E27FC236}">
                <a16:creationId xmlns:a16="http://schemas.microsoft.com/office/drawing/2014/main" id="{039F9885-A89B-EB2E-F0EF-DA862080C5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1515" y="1943101"/>
            <a:ext cx="420678" cy="420678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DF60FBE-1FA4-1819-4C58-4B5855D891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26619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 w/headsho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D94836B-C64F-B87F-049E-8D959535578D}"/>
              </a:ext>
            </a:extLst>
          </p:cNvPr>
          <p:cNvSpPr/>
          <p:nvPr userDrawn="1"/>
        </p:nvSpPr>
        <p:spPr>
          <a:xfrm>
            <a:off x="0" y="1"/>
            <a:ext cx="14630400" cy="72310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5441431" y="2074470"/>
            <a:ext cx="8604349" cy="473788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1pPr>
            <a:lvl2pPr marL="339712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2pPr>
            <a:lvl3pPr marL="688948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3pPr>
            <a:lvl4pPr marL="976273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4pPr>
            <a:lvl5pPr marL="1314397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48560" y="891390"/>
            <a:ext cx="0" cy="592609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D9C47752-FC8E-7273-4E3D-C0E64C8D61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703" y="5699766"/>
            <a:ext cx="4014988" cy="365011"/>
          </a:xfrm>
        </p:spPr>
        <p:txBody>
          <a:bodyPr anchor="b">
            <a:noAutofit/>
          </a:bodyPr>
          <a:lstStyle>
            <a:lvl1pPr marL="0" indent="0" algn="l">
              <a:buNone/>
              <a:defRPr sz="16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807962F9-1629-7C38-601F-666AEEED64C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40703" y="6038948"/>
            <a:ext cx="4014988" cy="77854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339712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688948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976273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314397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216B4B-E4E8-23D5-7E23-FB5B3CAB8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701" y="1417245"/>
            <a:ext cx="4014983" cy="2809981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Slide Title</a:t>
            </a:r>
          </a:p>
        </p:txBody>
      </p:sp>
      <p:pic>
        <p:nvPicPr>
          <p:cNvPr id="9" name="Picture 8" descr="A green and black half circle&#10;&#10;Description automatically generated">
            <a:extLst>
              <a:ext uri="{FF2B5EF4-FFF2-40B4-BE49-F238E27FC236}">
                <a16:creationId xmlns:a16="http://schemas.microsoft.com/office/drawing/2014/main" id="{039F9885-A89B-EB2E-F0EF-DA862080C5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1431" y="1417246"/>
            <a:ext cx="420678" cy="420678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B900EC3-FE66-C186-77D4-CB898A392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658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2652903"/>
            <a:ext cx="13623926" cy="4213507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25" indent="0">
              <a:buNone/>
              <a:defRPr sz="1600"/>
            </a:lvl2pPr>
            <a:lvl3pPr marL="688975" indent="0">
              <a:buNone/>
              <a:defRPr sz="1600"/>
            </a:lvl3pPr>
            <a:lvl4pPr marL="976312" indent="0">
              <a:buNone/>
              <a:defRPr sz="1600"/>
            </a:lvl4pPr>
            <a:lvl5pPr marL="131445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E0690B-A650-10E2-4533-EBACCFF1E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238" y="1960631"/>
            <a:ext cx="13623924" cy="596900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2C4C05A-3048-8787-2847-1F300FCF8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95885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899A62D2-4FA2-5638-ADF6-566B9B8B0B31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03238" y="1863523"/>
            <a:ext cx="13623924" cy="523175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440C264-907A-2A22-91CB-67E7EF96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980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eadshot Fea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 userDrawn="1"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2500486" y="2340351"/>
            <a:ext cx="11626676" cy="503524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2500486" y="2886393"/>
            <a:ext cx="11626676" cy="1366630"/>
          </a:xfrm>
        </p:spPr>
        <p:txBody>
          <a:bodyPr>
            <a:noAutofit/>
          </a:bodyPr>
          <a:lstStyle>
            <a:lvl1pPr marL="285738" indent="-285738">
              <a:buFont typeface="Arial" panose="020B0604020202020204" pitchFamily="34" charset="0"/>
              <a:buChar char="•"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90BE259-1380-7F27-3E64-533E1C56F5F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3239" y="2432750"/>
            <a:ext cx="1684314" cy="168205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6340FD9B-AE60-3404-C819-CD753CD6CA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00486" y="4596723"/>
            <a:ext cx="11626676" cy="503524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6DBD51D-CD95-46A6-B925-503D512862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500486" y="5142765"/>
            <a:ext cx="11626676" cy="1366630"/>
          </a:xfrm>
        </p:spPr>
        <p:txBody>
          <a:bodyPr>
            <a:noAutofit/>
          </a:bodyPr>
          <a:lstStyle>
            <a:lvl1pPr marL="285738" indent="-285738">
              <a:buFont typeface="Arial" panose="020B0604020202020204" pitchFamily="34" charset="0"/>
              <a:buChar char="•"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B4D58A6A-B651-A158-704E-ED16D440AE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3239" y="4689122"/>
            <a:ext cx="1684314" cy="168205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B2B1C0E-D76E-924F-D78D-DA11B6B65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723262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art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89C5C778-F4C0-C7CF-C813-C9C3A87D8E4E}"/>
              </a:ext>
            </a:extLst>
          </p:cNvPr>
          <p:cNvSpPr/>
          <p:nvPr userDrawn="1"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3EEB7A42-5110-13AD-1E86-1C14D8EA0C4A}"/>
              </a:ext>
            </a:extLst>
          </p:cNvPr>
          <p:cNvSpPr/>
          <p:nvPr userDrawn="1"/>
        </p:nvSpPr>
        <p:spPr>
          <a:xfrm>
            <a:off x="9706771" y="1714501"/>
            <a:ext cx="492363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Titles Should Use Initial Caps </a:t>
            </a:r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503238" y="1872517"/>
            <a:ext cx="8713913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hart Placeholder 6"/>
          <p:cNvSpPr>
            <a:spLocks noGrp="1"/>
          </p:cNvSpPr>
          <p:nvPr>
            <p:ph type="chart" sz="quarter" idx="16"/>
          </p:nvPr>
        </p:nvSpPr>
        <p:spPr>
          <a:xfrm>
            <a:off x="503239" y="3045239"/>
            <a:ext cx="8713913" cy="38310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1BB87E08-F5B2-1C85-04B0-1A4D63D6F7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968943" y="1994359"/>
            <a:ext cx="4158220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DFCB2DF8-8D4A-D112-A1F9-55A56C739C93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9968943" y="3045239"/>
            <a:ext cx="4158220" cy="383105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8C89FE-E5DA-B993-1428-B78D5CC400E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968943" y="2900584"/>
            <a:ext cx="415822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F135AD9-D450-D550-8CBA-5F0400B4E9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031647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art withou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89C5C778-F4C0-C7CF-C813-C9C3A87D8E4E}"/>
              </a:ext>
            </a:extLst>
          </p:cNvPr>
          <p:cNvSpPr/>
          <p:nvPr userDrawn="1"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Titles Should Use Initial Caps </a:t>
            </a:r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503239" y="1872517"/>
            <a:ext cx="13623925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hart Placeholder 6"/>
          <p:cNvSpPr>
            <a:spLocks noGrp="1"/>
          </p:cNvSpPr>
          <p:nvPr>
            <p:ph type="chart" sz="quarter" idx="16"/>
          </p:nvPr>
        </p:nvSpPr>
        <p:spPr>
          <a:xfrm>
            <a:off x="503238" y="3045239"/>
            <a:ext cx="13623924" cy="38310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651C850-897C-E949-B6AA-E058B3A7F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62524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ST LAYOUT OF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A1B9540-768B-ACCF-01EE-CF2685BD13DD}"/>
              </a:ext>
            </a:extLst>
          </p:cNvPr>
          <p:cNvSpPr/>
          <p:nvPr userDrawn="1"/>
        </p:nvSpPr>
        <p:spPr bwMode="auto">
          <a:xfrm>
            <a:off x="0" y="0"/>
            <a:ext cx="14630400" cy="7434470"/>
          </a:xfrm>
          <a:prstGeom prst="rect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srgbClr val="FFFFFF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541176" y="1081752"/>
            <a:ext cx="1354804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7200">
                <a:solidFill>
                  <a:schemeClr val="bg1"/>
                </a:solidFill>
                <a:latin typeface="+mj-lt"/>
                <a:ea typeface="Noto Sans Medium" panose="020B0502040504020204" pitchFamily="34" charset="0"/>
                <a:cs typeface="Arial" panose="020B0604020202020204" pitchFamily="34" charset="0"/>
              </a:rPr>
              <a:t>Last</a:t>
            </a:r>
            <a:r>
              <a:rPr lang="en-US" sz="7200" baseline="0">
                <a:solidFill>
                  <a:schemeClr val="bg1"/>
                </a:solidFill>
                <a:latin typeface="+mj-lt"/>
                <a:ea typeface="Noto Sans Medium" panose="020B0502040504020204" pitchFamily="34" charset="0"/>
                <a:cs typeface="Arial" panose="020B0604020202020204" pitchFamily="34" charset="0"/>
              </a:rPr>
              <a:t> Layout </a:t>
            </a:r>
            <a:r>
              <a:rPr lang="en-US" sz="7200">
                <a:solidFill>
                  <a:schemeClr val="bg1"/>
                </a:solidFill>
                <a:latin typeface="+mj-lt"/>
                <a:ea typeface="Noto Sans Medium" panose="020B0502040504020204" pitchFamily="34" charset="0"/>
                <a:cs typeface="Arial" panose="020B0604020202020204" pitchFamily="34" charset="0"/>
              </a:rPr>
              <a:t>of Template</a:t>
            </a: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  <a:t>Any slide layouts after this</a:t>
            </a: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  <a:t>are from other templates </a:t>
            </a: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  <a:t>and should not be used</a:t>
            </a:r>
            <a:endParaRPr lang="en-US" sz="6600">
              <a:solidFill>
                <a:schemeClr val="bg1"/>
              </a:solidFill>
              <a:latin typeface="Arial" panose="020B0604020202020204" pitchFamily="34" charset="0"/>
              <a:ea typeface="Noto Sans Medium" panose="020B05020405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160418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ntent 1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8F585-5101-8C47-BBE7-82D71209AF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3006" y="834272"/>
            <a:ext cx="13053564" cy="709117"/>
          </a:xfrm>
        </p:spPr>
        <p:txBody>
          <a:bodyPr lIns="0" rIns="0"/>
          <a:lstStyle/>
          <a:p>
            <a:r>
              <a:rPr lang="en-US"/>
              <a:t>Slide Title</a:t>
            </a:r>
          </a:p>
        </p:txBody>
      </p:sp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336" y="390525"/>
            <a:ext cx="394334" cy="26387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2347679-7AB8-114A-AB6E-C761C8D41B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83006" y="1674835"/>
            <a:ext cx="13053059" cy="6162181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606D22-175E-BF40-8DFD-DEA5AE8FA4D8}"/>
              </a:ext>
            </a:extLst>
          </p:cNvPr>
          <p:cNvSpPr/>
          <p:nvPr/>
        </p:nvSpPr>
        <p:spPr>
          <a:xfrm>
            <a:off x="331258" y="7640955"/>
            <a:ext cx="517526" cy="2215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440" spc="-32" baseline="0">
                <a:solidFill>
                  <a:schemeClr val="tx1"/>
                </a:solidFill>
              </a:rPr>
              <a:t>ni.com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238CCC-8785-8C45-9A10-C1E3943853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653" t="1098"/>
          <a:stretch/>
        </p:blipFill>
        <p:spPr>
          <a:xfrm rot="10800000">
            <a:off x="0" y="0"/>
            <a:ext cx="182881" cy="822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25924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DFAEE-0993-4A87-A15C-463F372D35D0}" type="datetimeFigureOut">
              <a:rPr lang="zh-CN" altLang="en-US" smtClean="0"/>
              <a:t>2025/8/20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92EA-2B2F-42CD-B31C-14E9961466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630641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/Closing Slide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4AAEE0-7563-43D8-2EA6-0EF66AD33038}"/>
              </a:ext>
            </a:extLst>
          </p:cNvPr>
          <p:cNvSpPr/>
          <p:nvPr/>
        </p:nvSpPr>
        <p:spPr>
          <a:xfrm>
            <a:off x="0" y="1"/>
            <a:ext cx="14630400" cy="72310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00">
              <a:solidFill>
                <a:schemeClr val="tx2"/>
              </a:solidFill>
            </a:endParaRPr>
          </a:p>
        </p:txBody>
      </p:sp>
      <p:pic>
        <p:nvPicPr>
          <p:cNvPr id="7" name="Picture 6" descr="A green and white squares&#10;&#10;Description automatically generated">
            <a:extLst>
              <a:ext uri="{FF2B5EF4-FFF2-40B4-BE49-F238E27FC236}">
                <a16:creationId xmlns:a16="http://schemas.microsoft.com/office/drawing/2014/main" id="{F20F85B9-FEB9-E836-6DAC-242661FDE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5254" y="0"/>
            <a:ext cx="5415146" cy="723015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8D37EB2-5223-EE12-23A2-A024E2AF66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77" y="1318635"/>
            <a:ext cx="6367654" cy="1276438"/>
          </a:xfrm>
        </p:spPr>
        <p:txBody>
          <a:bodyPr lIns="91440">
            <a:noAutofit/>
          </a:bodyPr>
          <a:lstStyle>
            <a:lvl1pPr algn="l" defTabSz="1462981" rtl="0" eaLnBrk="1" latinLnBrk="0" hangingPunct="1"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C72A97E-78EF-DAED-456A-D9CCEC8F65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3777" y="2955783"/>
            <a:ext cx="6367654" cy="91034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E904E0F-9C02-56BE-7DF9-ADE6E1C29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6E940E-6DE5-9B98-C113-78820A2F7FE7}"/>
              </a:ext>
            </a:extLst>
          </p:cNvPr>
          <p:cNvSpPr/>
          <p:nvPr/>
        </p:nvSpPr>
        <p:spPr>
          <a:xfrm>
            <a:off x="0" y="1"/>
            <a:ext cx="14630400" cy="72310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00">
              <a:solidFill>
                <a:schemeClr val="tx2"/>
              </a:solidFill>
            </a:endParaRPr>
          </a:p>
        </p:txBody>
      </p:sp>
      <p:pic>
        <p:nvPicPr>
          <p:cNvPr id="4" name="Picture 3" descr="A green and white squares&#10;&#10;Description automatically generated">
            <a:extLst>
              <a:ext uri="{FF2B5EF4-FFF2-40B4-BE49-F238E27FC236}">
                <a16:creationId xmlns:a16="http://schemas.microsoft.com/office/drawing/2014/main" id="{8C0528FD-8FC2-C97E-3752-0EBBB2B25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5254" y="0"/>
            <a:ext cx="5415146" cy="7230154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D32B6717-476B-6E32-B682-564EE2A691FE}"/>
              </a:ext>
            </a:extLst>
          </p:cNvPr>
          <p:cNvSpPr/>
          <p:nvPr/>
        </p:nvSpPr>
        <p:spPr>
          <a:xfrm>
            <a:off x="0" y="1"/>
            <a:ext cx="14630400" cy="72310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00">
              <a:solidFill>
                <a:schemeClr val="tx2"/>
              </a:solidFill>
            </a:endParaRPr>
          </a:p>
        </p:txBody>
      </p:sp>
      <p:pic>
        <p:nvPicPr>
          <p:cNvPr id="6" name="Picture 3" descr="A green and white squares&#10;&#10;Description automatically generated">
            <a:extLst>
              <a:ext uri="{FF2B5EF4-FFF2-40B4-BE49-F238E27FC236}">
                <a16:creationId xmlns:a16="http://schemas.microsoft.com/office/drawing/2014/main" id="{72B0C4DA-494C-A2D5-F191-5ACC9C411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5254" y="0"/>
            <a:ext cx="5415146" cy="7230154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C2B35686-16F5-8C24-B54C-8C452F1DFA51}"/>
              </a:ext>
            </a:extLst>
          </p:cNvPr>
          <p:cNvSpPr/>
          <p:nvPr userDrawn="1"/>
        </p:nvSpPr>
        <p:spPr>
          <a:xfrm>
            <a:off x="0" y="1"/>
            <a:ext cx="14630400" cy="72310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00">
              <a:solidFill>
                <a:schemeClr val="tx2"/>
              </a:solidFill>
            </a:endParaRPr>
          </a:p>
        </p:txBody>
      </p:sp>
      <p:pic>
        <p:nvPicPr>
          <p:cNvPr id="10" name="Picture 3" descr="A green and white squares&#10;&#10;Description automatically generated">
            <a:extLst>
              <a:ext uri="{FF2B5EF4-FFF2-40B4-BE49-F238E27FC236}">
                <a16:creationId xmlns:a16="http://schemas.microsoft.com/office/drawing/2014/main" id="{B4D6974D-5082-4734-A2D7-3307F86322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15254" y="0"/>
            <a:ext cx="5415146" cy="723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432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o-brand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F5FC2D6-258E-2A4C-99EE-17BDF6F362B5}"/>
              </a:ext>
            </a:extLst>
          </p:cNvPr>
          <p:cNvSpPr/>
          <p:nvPr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900" b="1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C6D24F-3F63-5BDF-85A3-4AE929F754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8168" y="2275120"/>
            <a:ext cx="14630380" cy="36702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D9FEA5-9836-9524-A302-D1D4F2E9659B}"/>
              </a:ext>
            </a:extLst>
          </p:cNvPr>
          <p:cNvSpPr txBox="1"/>
          <p:nvPr/>
        </p:nvSpPr>
        <p:spPr>
          <a:xfrm>
            <a:off x="7315201" y="6302866"/>
            <a:ext cx="7315210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00">
                <a:solidFill>
                  <a:schemeClr val="bg1"/>
                </a:solidFill>
              </a:rPr>
              <a:t>NI is now part of Emerson.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50ED1-DB5B-ABCC-5F7C-40C47AA2A7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128FE4-269E-606F-B220-E2EB2564DA90}"/>
              </a:ext>
            </a:extLst>
          </p:cNvPr>
          <p:cNvSpPr/>
          <p:nvPr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900" b="1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9CFFE6-E3DC-D35E-BC05-9ADF501B05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8168" y="2275120"/>
            <a:ext cx="14630380" cy="36702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45DCDC-0606-C560-8B41-3B1F823CE529}"/>
              </a:ext>
            </a:extLst>
          </p:cNvPr>
          <p:cNvSpPr txBox="1"/>
          <p:nvPr/>
        </p:nvSpPr>
        <p:spPr>
          <a:xfrm>
            <a:off x="7315201" y="6302866"/>
            <a:ext cx="7315210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00">
                <a:solidFill>
                  <a:schemeClr val="bg1"/>
                </a:solidFill>
              </a:rPr>
              <a:t>NI is now part of Emerson.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FE758A22-D79E-6F8E-2BD9-CCD202FC4928}"/>
              </a:ext>
            </a:extLst>
          </p:cNvPr>
          <p:cNvSpPr/>
          <p:nvPr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900" b="1">
              <a:solidFill>
                <a:srgbClr val="FFFFFF"/>
              </a:solidFill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22EB1C1B-9DF9-B386-11E2-623F40C404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8168" y="2275120"/>
            <a:ext cx="14630380" cy="3670207"/>
          </a:xfrm>
          <a:prstGeom prst="rect">
            <a:avLst/>
          </a:prstGeom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3CE5040F-321B-F2C7-8154-7DDABED27E6A}"/>
              </a:ext>
            </a:extLst>
          </p:cNvPr>
          <p:cNvSpPr txBox="1"/>
          <p:nvPr/>
        </p:nvSpPr>
        <p:spPr>
          <a:xfrm>
            <a:off x="7315201" y="6302866"/>
            <a:ext cx="7315210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00">
                <a:solidFill>
                  <a:schemeClr val="bg1"/>
                </a:solidFill>
              </a:rPr>
              <a:t>NI is now part of Emerson.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894A7E31-D26E-B361-F78C-209EB6722AE1}"/>
              </a:ext>
            </a:extLst>
          </p:cNvPr>
          <p:cNvSpPr/>
          <p:nvPr userDrawn="1"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900" b="1">
              <a:solidFill>
                <a:srgbClr val="FFFFFF"/>
              </a:solidFill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FB484202-5BC9-F92D-A271-C9CE929E81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8168" y="2275120"/>
            <a:ext cx="14630380" cy="36702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70A42B4-2BF5-79E3-34E7-3B86B5B14AB9}"/>
              </a:ext>
            </a:extLst>
          </p:cNvPr>
          <p:cNvSpPr txBox="1"/>
          <p:nvPr userDrawn="1"/>
        </p:nvSpPr>
        <p:spPr>
          <a:xfrm>
            <a:off x="7315201" y="6302866"/>
            <a:ext cx="7315210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00">
                <a:solidFill>
                  <a:schemeClr val="bg1"/>
                </a:solidFill>
              </a:rPr>
              <a:t>NI is now part of Emerson.</a:t>
            </a:r>
          </a:p>
        </p:txBody>
      </p:sp>
    </p:spTree>
    <p:extLst>
      <p:ext uri="{BB962C8B-B14F-4D97-AF65-F5344CB8AC3E}">
        <p14:creationId xmlns:p14="http://schemas.microsoft.com/office/powerpoint/2010/main" val="3744634698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o-brand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6CF378-F0E6-5034-6CF6-ECC88E4B67B9}"/>
              </a:ext>
            </a:extLst>
          </p:cNvPr>
          <p:cNvSpPr/>
          <p:nvPr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900" b="1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BDEE70-751A-F683-49D1-3563D21315EA}"/>
              </a:ext>
            </a:extLst>
          </p:cNvPr>
          <p:cNvSpPr txBox="1"/>
          <p:nvPr/>
        </p:nvSpPr>
        <p:spPr>
          <a:xfrm>
            <a:off x="7315201" y="6302866"/>
            <a:ext cx="7315210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00">
                <a:solidFill>
                  <a:schemeClr val="bg2">
                    <a:lumMod val="10000"/>
                  </a:schemeClr>
                </a:solidFill>
              </a:rPr>
              <a:t>NI is now part of Emerson.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E24624E-DE7B-5966-1304-9A8148C88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5A4D87-FB75-092D-ED6F-D87BA620E8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8168" y="2275120"/>
            <a:ext cx="14630380" cy="36702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DE2D8BA-1667-4F99-96A9-4DA4514D9EA6}"/>
              </a:ext>
            </a:extLst>
          </p:cNvPr>
          <p:cNvSpPr/>
          <p:nvPr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900" b="1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9B828A-20AD-7E53-D305-68354A89D897}"/>
              </a:ext>
            </a:extLst>
          </p:cNvPr>
          <p:cNvSpPr txBox="1"/>
          <p:nvPr/>
        </p:nvSpPr>
        <p:spPr>
          <a:xfrm>
            <a:off x="7315201" y="6302866"/>
            <a:ext cx="7315210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00">
                <a:solidFill>
                  <a:schemeClr val="bg2">
                    <a:lumMod val="10000"/>
                  </a:schemeClr>
                </a:solidFill>
              </a:rPr>
              <a:t>NI is now part of Emerson.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985583-14F4-1406-DB75-C73DF6E77F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8168" y="2275120"/>
            <a:ext cx="14630380" cy="3670207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F9C5F6FF-F2F6-2D1B-42EA-35F46CC65EA1}"/>
              </a:ext>
            </a:extLst>
          </p:cNvPr>
          <p:cNvSpPr/>
          <p:nvPr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900" b="1">
              <a:solidFill>
                <a:srgbClr val="FFFFFF"/>
              </a:solidFill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4F39E646-119A-72A9-6E03-47CF68D8AB1D}"/>
              </a:ext>
            </a:extLst>
          </p:cNvPr>
          <p:cNvSpPr txBox="1"/>
          <p:nvPr/>
        </p:nvSpPr>
        <p:spPr>
          <a:xfrm>
            <a:off x="7315201" y="6302866"/>
            <a:ext cx="7315210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00">
                <a:solidFill>
                  <a:schemeClr val="bg2">
                    <a:lumMod val="10000"/>
                  </a:schemeClr>
                </a:solidFill>
              </a:rPr>
              <a:t>NI is now part of Emerson.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B7C530E6-1DD9-EB97-2EE6-101814CB6F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8168" y="2275120"/>
            <a:ext cx="14630380" cy="3670207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3E447280-B0AC-6F6B-4D95-BBD03A5CF26A}"/>
              </a:ext>
            </a:extLst>
          </p:cNvPr>
          <p:cNvSpPr/>
          <p:nvPr userDrawn="1"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900" b="1">
              <a:solidFill>
                <a:srgbClr val="FFFFFF"/>
              </a:solidFill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1FB898CE-3D45-885D-3A5A-90EE04836228}"/>
              </a:ext>
            </a:extLst>
          </p:cNvPr>
          <p:cNvSpPr txBox="1"/>
          <p:nvPr userDrawn="1"/>
        </p:nvSpPr>
        <p:spPr>
          <a:xfrm>
            <a:off x="7315201" y="6302866"/>
            <a:ext cx="7315210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00">
                <a:solidFill>
                  <a:schemeClr val="bg2">
                    <a:lumMod val="10000"/>
                  </a:schemeClr>
                </a:solidFill>
              </a:rPr>
              <a:t>NI is now part of Emerson.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99BEF976-EDAA-25DC-276C-818C151309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8168" y="2275120"/>
            <a:ext cx="14630380" cy="367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1473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block 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1A7477AD-DFD3-6E09-ADB5-2626AFF82BB1}"/>
              </a:ext>
            </a:extLst>
          </p:cNvPr>
          <p:cNvSpPr/>
          <p:nvPr userDrawn="1"/>
        </p:nvSpPr>
        <p:spPr>
          <a:xfrm>
            <a:off x="0" y="1714500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2652903"/>
            <a:ext cx="6666189" cy="421350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339725" indent="0">
              <a:buNone/>
              <a:defRPr sz="1800"/>
            </a:lvl2pPr>
            <a:lvl3pPr marL="688975" indent="0">
              <a:buNone/>
              <a:defRPr sz="1800"/>
            </a:lvl3pPr>
            <a:lvl4pPr marL="976312" indent="0">
              <a:buNone/>
              <a:defRPr sz="1800"/>
            </a:lvl4pPr>
            <a:lvl5pPr marL="131445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E0690B-A650-10E2-4533-EBACCFF1E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238" y="1960631"/>
            <a:ext cx="6666188" cy="59690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FC8DC0-6478-538D-D5BB-1C7A5196457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460973" y="2652903"/>
            <a:ext cx="6666189" cy="421350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339725" indent="0">
              <a:buNone/>
              <a:defRPr sz="1800"/>
            </a:lvl2pPr>
            <a:lvl3pPr marL="688975" indent="0">
              <a:buNone/>
              <a:defRPr sz="1800"/>
            </a:lvl3pPr>
            <a:lvl4pPr marL="976312" indent="0">
              <a:buNone/>
              <a:defRPr sz="1800"/>
            </a:lvl4pPr>
            <a:lvl5pPr marL="131445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582A5401-52A2-8570-1E7F-12F6CAFEBE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0974" y="1960631"/>
            <a:ext cx="6666188" cy="596900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6B23157-C7C5-A8CF-164C-6F71BC03A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980302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5_Breaker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4630400" cy="72310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0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547100" y="1530221"/>
            <a:ext cx="5580062" cy="2050895"/>
          </a:xfrm>
        </p:spPr>
        <p:txBody>
          <a:bodyPr>
            <a:noAutofit/>
          </a:bodyPr>
          <a:lstStyle>
            <a:lvl1pPr algn="l" defTabSz="1462981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200" cap="none" baseline="0" dirty="0">
                <a:solidFill>
                  <a:schemeClr val="bg1"/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B786E8-C0D1-6610-0652-288C064910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F3C98B94-5C52-E620-69BA-360353B197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47100" y="3956962"/>
            <a:ext cx="5580062" cy="91034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39D28D5-A065-9D4B-08E3-E8427328E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527375-A641-F5C8-AA18-69A44F8E216E}"/>
              </a:ext>
            </a:extLst>
          </p:cNvPr>
          <p:cNvSpPr/>
          <p:nvPr/>
        </p:nvSpPr>
        <p:spPr>
          <a:xfrm>
            <a:off x="0" y="0"/>
            <a:ext cx="14630400" cy="72310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F3222F-5BF4-04F0-0C31-D62992FE2F10}"/>
              </a:ext>
            </a:extLst>
          </p:cNvPr>
          <p:cNvCxnSpPr/>
          <p:nvPr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4296FB9-C14E-EECB-92E0-7A7276E2AA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  <p:sp>
        <p:nvSpPr>
          <p:cNvPr id="11" name="Rectangle 4">
            <a:extLst>
              <a:ext uri="{FF2B5EF4-FFF2-40B4-BE49-F238E27FC236}">
                <a16:creationId xmlns:a16="http://schemas.microsoft.com/office/drawing/2014/main" id="{ADA17D4D-525F-F6E9-C761-40F28761798D}"/>
              </a:ext>
            </a:extLst>
          </p:cNvPr>
          <p:cNvSpPr/>
          <p:nvPr/>
        </p:nvSpPr>
        <p:spPr>
          <a:xfrm>
            <a:off x="0" y="0"/>
            <a:ext cx="14630400" cy="72310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00"/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C18114BC-BD09-79B4-3DB0-0482EDB9F3F0}"/>
              </a:ext>
            </a:extLst>
          </p:cNvPr>
          <p:cNvCxnSpPr/>
          <p:nvPr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9">
            <a:extLst>
              <a:ext uri="{FF2B5EF4-FFF2-40B4-BE49-F238E27FC236}">
                <a16:creationId xmlns:a16="http://schemas.microsoft.com/office/drawing/2014/main" id="{74F0CA6C-90DE-F936-FDB0-35D89DA8BD2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02820C-3779-3CB8-8F55-4EC6247D4439}"/>
              </a:ext>
            </a:extLst>
          </p:cNvPr>
          <p:cNvSpPr/>
          <p:nvPr userDrawn="1"/>
        </p:nvSpPr>
        <p:spPr>
          <a:xfrm>
            <a:off x="0" y="0"/>
            <a:ext cx="14630400" cy="72310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0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B5A4603-E495-C98B-BE65-66F529689AEE}"/>
              </a:ext>
            </a:extLst>
          </p:cNvPr>
          <p:cNvCxnSpPr/>
          <p:nvPr userDrawn="1"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FC06066-93CC-880E-C881-355C7D843A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38521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4_Breaker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4630400" cy="72310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0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547100" y="1530221"/>
            <a:ext cx="5580062" cy="2050895"/>
          </a:xfrm>
        </p:spPr>
        <p:txBody>
          <a:bodyPr>
            <a:noAutofit/>
          </a:bodyPr>
          <a:lstStyle>
            <a:lvl1pPr algn="l" defTabSz="1462981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200" cap="none" baseline="0" dirty="0">
                <a:solidFill>
                  <a:schemeClr val="bg1"/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B786E8-C0D1-6610-0652-288C064910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F3C98B94-5C52-E620-69BA-360353B197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47100" y="3956962"/>
            <a:ext cx="5580062" cy="91034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39D28D5-A065-9D4B-08E3-E8427328E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C26636-FD50-8D08-4C68-CE6D96292BCB}"/>
              </a:ext>
            </a:extLst>
          </p:cNvPr>
          <p:cNvSpPr/>
          <p:nvPr/>
        </p:nvSpPr>
        <p:spPr>
          <a:xfrm>
            <a:off x="0" y="0"/>
            <a:ext cx="14630400" cy="72310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298B0E-271E-E62C-BFBB-269F798AD38C}"/>
              </a:ext>
            </a:extLst>
          </p:cNvPr>
          <p:cNvCxnSpPr/>
          <p:nvPr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98D6D99-84AB-FA6F-8C68-FE8E92E173B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  <p:sp>
        <p:nvSpPr>
          <p:cNvPr id="11" name="Rectangle 4">
            <a:extLst>
              <a:ext uri="{FF2B5EF4-FFF2-40B4-BE49-F238E27FC236}">
                <a16:creationId xmlns:a16="http://schemas.microsoft.com/office/drawing/2014/main" id="{3C58374E-765F-DA5A-BEA0-14B94D8E6446}"/>
              </a:ext>
            </a:extLst>
          </p:cNvPr>
          <p:cNvSpPr/>
          <p:nvPr/>
        </p:nvSpPr>
        <p:spPr>
          <a:xfrm>
            <a:off x="0" y="0"/>
            <a:ext cx="14630400" cy="72310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00"/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AAE9D2CF-AC93-DA37-67C3-E78FD2DDB19C}"/>
              </a:ext>
            </a:extLst>
          </p:cNvPr>
          <p:cNvCxnSpPr/>
          <p:nvPr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9">
            <a:extLst>
              <a:ext uri="{FF2B5EF4-FFF2-40B4-BE49-F238E27FC236}">
                <a16:creationId xmlns:a16="http://schemas.microsoft.com/office/drawing/2014/main" id="{2FCF7026-9215-3233-A06B-8631D744E23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04695"/>
      </p:ext>
    </p:extLst>
  </p:cSld>
  <p:clrMapOvr>
    <a:masterClrMapping/>
  </p:clrMapOvr>
  <p:hf sldNum="0" hdr="0" ftr="0" dt="0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Breaker_Blu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4630400" cy="72310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0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47100" y="1530221"/>
            <a:ext cx="5580062" cy="2050895"/>
          </a:xfrm>
        </p:spPr>
        <p:txBody>
          <a:bodyPr>
            <a:noAutofit/>
          </a:bodyPr>
          <a:lstStyle>
            <a:lvl1pPr algn="l" defTabSz="1462981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12F83A-DB6F-F511-2661-4228658F732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BD5C8983-9837-9124-4B5B-8C9E6E1E35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47100" y="3956962"/>
            <a:ext cx="5580062" cy="91034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57B30E0-B710-C5EF-4F55-0FD6FC853D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C8F710-8B77-63C2-FB1A-BFFB0123BB13}"/>
              </a:ext>
            </a:extLst>
          </p:cNvPr>
          <p:cNvSpPr/>
          <p:nvPr/>
        </p:nvSpPr>
        <p:spPr>
          <a:xfrm>
            <a:off x="0" y="1"/>
            <a:ext cx="14630400" cy="72310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1C9F38-7E18-17B7-4F85-5D5C7187BFFA}"/>
              </a:ext>
            </a:extLst>
          </p:cNvPr>
          <p:cNvCxnSpPr/>
          <p:nvPr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378BF81-E231-113A-257A-C3648E6F8BF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123CEA4E-DB91-6E87-3E74-A67325939413}"/>
              </a:ext>
            </a:extLst>
          </p:cNvPr>
          <p:cNvSpPr/>
          <p:nvPr/>
        </p:nvSpPr>
        <p:spPr>
          <a:xfrm>
            <a:off x="0" y="1"/>
            <a:ext cx="14630400" cy="72310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00"/>
          </a:p>
        </p:txBody>
      </p:sp>
      <p:cxnSp>
        <p:nvCxnSpPr>
          <p:cNvPr id="12" name="Straight Connector 6">
            <a:extLst>
              <a:ext uri="{FF2B5EF4-FFF2-40B4-BE49-F238E27FC236}">
                <a16:creationId xmlns:a16="http://schemas.microsoft.com/office/drawing/2014/main" id="{5F2F95E8-67FC-42B1-6A09-C9FDD29296E4}"/>
              </a:ext>
            </a:extLst>
          </p:cNvPr>
          <p:cNvCxnSpPr/>
          <p:nvPr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7">
            <a:extLst>
              <a:ext uri="{FF2B5EF4-FFF2-40B4-BE49-F238E27FC236}">
                <a16:creationId xmlns:a16="http://schemas.microsoft.com/office/drawing/2014/main" id="{0C716593-744D-CBB4-D5CA-ABFD3E8776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8847561-0CD5-754E-2348-438B08DF73F8}"/>
              </a:ext>
            </a:extLst>
          </p:cNvPr>
          <p:cNvSpPr/>
          <p:nvPr userDrawn="1"/>
        </p:nvSpPr>
        <p:spPr>
          <a:xfrm>
            <a:off x="0" y="1"/>
            <a:ext cx="14630400" cy="72310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0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ECD3D3-340E-7323-2A77-D99A5EE16372}"/>
              </a:ext>
            </a:extLst>
          </p:cNvPr>
          <p:cNvCxnSpPr/>
          <p:nvPr userDrawn="1"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BE9687EB-5E52-7950-8033-B463FA5549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78136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Agenda/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29CB7604-41D7-C52B-91F1-8825BBA54CC8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7C2C21-21DC-C1D3-2FC5-B4D312E26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3238" y="2036830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1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67C484B-16A7-DDBF-14F2-86FF1A2843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3238" y="2909796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2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A7991BED-ABDA-00E6-FA19-59ECC9513C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237" y="3782761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3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EB9D5586-12D0-0617-0E83-18566F5F3D3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3237" y="4655728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4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CF0DDFD5-43B7-F702-6963-ED560A9829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237" y="5528694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5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0CEF86B-120C-0941-9E60-043E44E676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37" y="6401658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6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E026C21-57F3-D6D8-15BF-C37F4D4FE5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94493" y="2036830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76A126D3-BDF5-3AEE-1652-826946CF5D5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94493" y="2909796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BFF508D-A562-2556-E822-0712912C76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94492" y="3782761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9A7B486F-B636-3264-024E-F220C2E86F2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94492" y="4655728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A85B539F-6478-15FE-15B6-DF8BF611045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94492" y="5528694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8F8F0E5-9313-5F1C-EA96-805FDEBFAAE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94492" y="6401658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56C1EBB-5DA5-BF02-BDC5-AA34C3503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6278EF38-2821-547B-513B-8BFE212313D1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EEC0B146-5A08-7FC6-C1C9-0FB5C3856826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4034133E-28B2-EB73-2EC0-34499E9E4086}"/>
              </a:ext>
            </a:extLst>
          </p:cNvPr>
          <p:cNvSpPr/>
          <p:nvPr userDrawn="1"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</p:spTree>
    <p:extLst>
      <p:ext uri="{BB962C8B-B14F-4D97-AF65-F5344CB8AC3E}">
        <p14:creationId xmlns:p14="http://schemas.microsoft.com/office/powerpoint/2010/main" val="982677591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Plai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1A7477AD-DFD3-6E09-ADB5-2626AFF82BB1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2652904"/>
            <a:ext cx="13623926" cy="4213507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E0690B-A650-10E2-4533-EBACCFF1E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238" y="1960632"/>
            <a:ext cx="13623924" cy="596900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2C4C05A-3048-8787-2847-1F300FCF8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9F02B1E1-7080-2BEB-26CC-4EF0B19BE258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72191333-77DC-05B5-2B20-AE7845FD58FE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327CB52D-4B73-49C5-8189-E3D8F262F22D}"/>
              </a:ext>
            </a:extLst>
          </p:cNvPr>
          <p:cNvSpPr/>
          <p:nvPr userDrawn="1"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</p:spTree>
    <p:extLst>
      <p:ext uri="{BB962C8B-B14F-4D97-AF65-F5344CB8AC3E}">
        <p14:creationId xmlns:p14="http://schemas.microsoft.com/office/powerpoint/2010/main" val="3416029117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2-block 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1A7477AD-DFD3-6E09-ADB5-2626AFF82BB1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2652904"/>
            <a:ext cx="6666190" cy="421350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339712" indent="0">
              <a:buNone/>
              <a:defRPr sz="1800"/>
            </a:lvl2pPr>
            <a:lvl3pPr marL="688948" indent="0">
              <a:buNone/>
              <a:defRPr sz="1800"/>
            </a:lvl3pPr>
            <a:lvl4pPr marL="976273" indent="0">
              <a:buNone/>
              <a:defRPr sz="1800"/>
            </a:lvl4pPr>
            <a:lvl5pPr marL="1314397" indent="0">
              <a:buNone/>
              <a:defRPr sz="18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E0690B-A650-10E2-4533-EBACCFF1E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239" y="1960632"/>
            <a:ext cx="6666188" cy="59690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FC8DC0-6478-538D-D5BB-1C7A5196457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460973" y="2652904"/>
            <a:ext cx="6666190" cy="421350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339712" indent="0">
              <a:buNone/>
              <a:defRPr sz="1800"/>
            </a:lvl2pPr>
            <a:lvl3pPr marL="688948" indent="0">
              <a:buNone/>
              <a:defRPr sz="1800"/>
            </a:lvl3pPr>
            <a:lvl4pPr marL="976273" indent="0">
              <a:buNone/>
              <a:defRPr sz="1800"/>
            </a:lvl4pPr>
            <a:lvl5pPr marL="1314397" indent="0">
              <a:buNone/>
              <a:defRPr sz="18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582A5401-52A2-8570-1E7F-12F6CAFEBE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0974" y="1960632"/>
            <a:ext cx="6666188" cy="596900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6B23157-C7C5-A8CF-164C-6F71BC03A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08FE73CA-1AC6-1291-800B-4CF62264B93F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D81AAB2A-A776-99CA-523D-7A8AF94CA81B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07F08177-BB9E-E447-F52B-E99F587D295F}"/>
              </a:ext>
            </a:extLst>
          </p:cNvPr>
          <p:cNvSpPr/>
          <p:nvPr userDrawn="1"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</p:spTree>
    <p:extLst>
      <p:ext uri="{BB962C8B-B14F-4D97-AF65-F5344CB8AC3E}">
        <p14:creationId xmlns:p14="http://schemas.microsoft.com/office/powerpoint/2010/main" val="2617433508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Single Block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3640" y="1127200"/>
            <a:ext cx="5486400" cy="1017918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3641" y="2305438"/>
            <a:ext cx="5567953" cy="4436069"/>
          </a:xfrm>
        </p:spPr>
        <p:txBody>
          <a:bodyPr>
            <a:noAutofit/>
          </a:bodyPr>
          <a:lstStyle>
            <a:lvl1pPr marL="0" indent="0">
              <a:buNone/>
              <a:defRPr sz="1700"/>
            </a:lvl1pPr>
            <a:lvl2pPr marL="339712" indent="0">
              <a:buNone/>
              <a:defRPr sz="1700"/>
            </a:lvl2pPr>
            <a:lvl3pPr marL="688948" indent="0">
              <a:buNone/>
              <a:defRPr sz="1700"/>
            </a:lvl3pPr>
            <a:lvl4pPr marL="976273" indent="0">
              <a:buNone/>
              <a:defRPr sz="1700"/>
            </a:lvl4pPr>
            <a:lvl5pPr marL="1314397" indent="0">
              <a:buNone/>
              <a:defRPr sz="17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5F5E3664-151B-7A7F-4F7C-2A507E6478C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14899" y="0"/>
            <a:ext cx="3378202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CEC826-D1F7-EA99-352F-49B6565DAE2C}"/>
              </a:ext>
            </a:extLst>
          </p:cNvPr>
          <p:cNvSpPr/>
          <p:nvPr/>
        </p:nvSpPr>
        <p:spPr>
          <a:xfrm>
            <a:off x="0" y="0"/>
            <a:ext cx="4914898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0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0F2A52D-6982-1DF0-3FA0-210C5B9B83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2589" y="2502859"/>
            <a:ext cx="3540125" cy="2179637"/>
          </a:xfr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  <a:lvl2pPr>
              <a:defRPr sz="4000">
                <a:solidFill>
                  <a:schemeClr val="bg1"/>
                </a:solidFill>
                <a:latin typeface="+mj-lt"/>
              </a:defRPr>
            </a:lvl2pPr>
            <a:lvl3pPr>
              <a:defRPr sz="4000">
                <a:solidFill>
                  <a:schemeClr val="bg1"/>
                </a:solidFill>
                <a:latin typeface="+mj-lt"/>
              </a:defRPr>
            </a:lvl3pPr>
            <a:lvl4pPr>
              <a:defRPr sz="4000">
                <a:solidFill>
                  <a:schemeClr val="bg1"/>
                </a:solidFill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6F681F-0D2D-8334-C08A-5E22FD0B7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A80914-A36F-2E1B-7EA3-A5ECAC70819B}"/>
              </a:ext>
            </a:extLst>
          </p:cNvPr>
          <p:cNvSpPr/>
          <p:nvPr/>
        </p:nvSpPr>
        <p:spPr>
          <a:xfrm>
            <a:off x="0" y="0"/>
            <a:ext cx="4914898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0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4A039814-B8B1-3562-C964-663E0D0AB2EC}"/>
              </a:ext>
            </a:extLst>
          </p:cNvPr>
          <p:cNvSpPr/>
          <p:nvPr/>
        </p:nvSpPr>
        <p:spPr>
          <a:xfrm>
            <a:off x="0" y="0"/>
            <a:ext cx="4914898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680E00-F89C-D4FD-7568-311AD7B2FEE6}"/>
              </a:ext>
            </a:extLst>
          </p:cNvPr>
          <p:cNvSpPr/>
          <p:nvPr userDrawn="1"/>
        </p:nvSpPr>
        <p:spPr>
          <a:xfrm>
            <a:off x="0" y="0"/>
            <a:ext cx="4914898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00"/>
          </a:p>
        </p:txBody>
      </p:sp>
    </p:spTree>
    <p:extLst>
      <p:ext uri="{BB962C8B-B14F-4D97-AF65-F5344CB8AC3E}">
        <p14:creationId xmlns:p14="http://schemas.microsoft.com/office/powerpoint/2010/main" val="1439163635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Single Block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3640" y="1127200"/>
            <a:ext cx="5486400" cy="1017918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3641" y="2305438"/>
            <a:ext cx="5567953" cy="4436069"/>
          </a:xfrm>
        </p:spPr>
        <p:txBody>
          <a:bodyPr>
            <a:noAutofit/>
          </a:bodyPr>
          <a:lstStyle>
            <a:lvl1pPr marL="0" indent="0">
              <a:buNone/>
              <a:defRPr sz="1700"/>
            </a:lvl1pPr>
            <a:lvl2pPr marL="339712" indent="0">
              <a:buNone/>
              <a:defRPr sz="1700"/>
            </a:lvl2pPr>
            <a:lvl3pPr marL="688948" indent="0">
              <a:buNone/>
              <a:defRPr sz="1700"/>
            </a:lvl3pPr>
            <a:lvl4pPr marL="976273" indent="0">
              <a:buNone/>
              <a:defRPr sz="1700"/>
            </a:lvl4pPr>
            <a:lvl5pPr marL="1314397" indent="0">
              <a:buNone/>
              <a:defRPr sz="17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5F5E3664-151B-7A7F-4F7C-2A507E6478C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14899" y="0"/>
            <a:ext cx="3378202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CEC826-D1F7-EA99-352F-49B6565DAE2C}"/>
              </a:ext>
            </a:extLst>
          </p:cNvPr>
          <p:cNvSpPr/>
          <p:nvPr/>
        </p:nvSpPr>
        <p:spPr>
          <a:xfrm>
            <a:off x="0" y="0"/>
            <a:ext cx="4914898" cy="822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0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0F2A52D-6982-1DF0-3FA0-210C5B9B83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2589" y="2502859"/>
            <a:ext cx="3540125" cy="2179637"/>
          </a:xfr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  <a:lvl2pPr>
              <a:defRPr sz="4000">
                <a:solidFill>
                  <a:schemeClr val="bg1"/>
                </a:solidFill>
                <a:latin typeface="+mj-lt"/>
              </a:defRPr>
            </a:lvl2pPr>
            <a:lvl3pPr>
              <a:defRPr sz="4000">
                <a:solidFill>
                  <a:schemeClr val="bg1"/>
                </a:solidFill>
                <a:latin typeface="+mj-lt"/>
              </a:defRPr>
            </a:lvl3pPr>
            <a:lvl4pPr>
              <a:defRPr sz="4000">
                <a:solidFill>
                  <a:schemeClr val="bg1"/>
                </a:solidFill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6F681F-0D2D-8334-C08A-5E22FD0B7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87C6F3-D770-87A0-F494-3E0B85036BC3}"/>
              </a:ext>
            </a:extLst>
          </p:cNvPr>
          <p:cNvSpPr/>
          <p:nvPr/>
        </p:nvSpPr>
        <p:spPr>
          <a:xfrm>
            <a:off x="0" y="0"/>
            <a:ext cx="4914898" cy="822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0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C256A457-B90E-4778-DD2B-90BE7637A212}"/>
              </a:ext>
            </a:extLst>
          </p:cNvPr>
          <p:cNvSpPr/>
          <p:nvPr/>
        </p:nvSpPr>
        <p:spPr>
          <a:xfrm>
            <a:off x="0" y="0"/>
            <a:ext cx="4914898" cy="822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00"/>
          </a:p>
        </p:txBody>
      </p:sp>
    </p:spTree>
    <p:extLst>
      <p:ext uri="{BB962C8B-B14F-4D97-AF65-F5344CB8AC3E}">
        <p14:creationId xmlns:p14="http://schemas.microsoft.com/office/powerpoint/2010/main" val="206244322"/>
      </p:ext>
    </p:extLst>
  </p:cSld>
  <p:clrMapOvr>
    <a:masterClrMapping/>
  </p:clrMapOvr>
  <p:hf sldNum="0" hdr="0" ftr="0" dt="0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1_2 Column With Subhead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6011" y="2298700"/>
            <a:ext cx="5908487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740506" y="2298700"/>
            <a:ext cx="6369196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1" y="3230815"/>
            <a:ext cx="5908489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7740505" y="3230815"/>
            <a:ext cx="6369192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842E2-D7BE-65D5-63F4-9548CA8AE0C1}"/>
              </a:ext>
            </a:extLst>
          </p:cNvPr>
          <p:cNvCxnSpPr>
            <a:cxnSpLocks/>
          </p:cNvCxnSpPr>
          <p:nvPr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FD829-7BA5-3C6D-763D-59772F850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D38E9841-81CD-7234-48A7-BF489BBBF821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FE476F-0492-E294-D741-AEFB876AEBFA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BDF671B-DAEC-5CE5-EB6F-5772B46867DD}"/>
              </a:ext>
            </a:extLst>
          </p:cNvPr>
          <p:cNvCxnSpPr>
            <a:cxnSpLocks/>
          </p:cNvCxnSpPr>
          <p:nvPr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object 2">
            <a:extLst>
              <a:ext uri="{FF2B5EF4-FFF2-40B4-BE49-F238E27FC236}">
                <a16:creationId xmlns:a16="http://schemas.microsoft.com/office/drawing/2014/main" id="{D064B37F-9384-1AB5-EEAC-F3FD26350609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50FD5904-B217-54B9-E1BE-3725679B4584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BC561BF8-2D8A-9959-9ACB-64FDC20A7586}"/>
              </a:ext>
            </a:extLst>
          </p:cNvPr>
          <p:cNvCxnSpPr>
            <a:cxnSpLocks/>
          </p:cNvCxnSpPr>
          <p:nvPr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object 2">
            <a:extLst>
              <a:ext uri="{FF2B5EF4-FFF2-40B4-BE49-F238E27FC236}">
                <a16:creationId xmlns:a16="http://schemas.microsoft.com/office/drawing/2014/main" id="{AE5DD450-0C01-4A36-2495-D86688EEB5D3}"/>
              </a:ext>
            </a:extLst>
          </p:cNvPr>
          <p:cNvSpPr/>
          <p:nvPr userDrawn="1"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D27B283-DB49-89D0-39BA-2D6AE7F4998A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ED39D4-497B-CE93-D90E-B627C7FDCC8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050967052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0_2 Column With Subhead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1" y="2298701"/>
            <a:ext cx="5908489" cy="40005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7740505" y="2298701"/>
            <a:ext cx="6369192" cy="40005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842E2-D7BE-65D5-63F4-9548CA8AE0C1}"/>
              </a:ext>
            </a:extLst>
          </p:cNvPr>
          <p:cNvCxnSpPr>
            <a:cxnSpLocks/>
          </p:cNvCxnSpPr>
          <p:nvPr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FD829-7BA5-3C6D-763D-59772F850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D9BC5E6D-A862-CF3B-7E0F-039314A6EDD8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54F0C0-B21D-F700-EF66-69A5E04C445D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FE965C-636C-F0C8-C43A-78AB63831F41}"/>
              </a:ext>
            </a:extLst>
          </p:cNvPr>
          <p:cNvCxnSpPr>
            <a:cxnSpLocks/>
          </p:cNvCxnSpPr>
          <p:nvPr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object 2">
            <a:extLst>
              <a:ext uri="{FF2B5EF4-FFF2-40B4-BE49-F238E27FC236}">
                <a16:creationId xmlns:a16="http://schemas.microsoft.com/office/drawing/2014/main" id="{C97BE283-02FF-EC31-B927-BF5C1806FE12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B2010817-0333-57D8-25FC-C96876210AFB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1BC328DF-A087-76E2-26BA-87B3EB575EB7}"/>
              </a:ext>
            </a:extLst>
          </p:cNvPr>
          <p:cNvCxnSpPr>
            <a:cxnSpLocks/>
          </p:cNvCxnSpPr>
          <p:nvPr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object 2">
            <a:extLst>
              <a:ext uri="{FF2B5EF4-FFF2-40B4-BE49-F238E27FC236}">
                <a16:creationId xmlns:a16="http://schemas.microsoft.com/office/drawing/2014/main" id="{7CBED2E7-0C4E-9DD9-EB5E-AEA51AC2B75D}"/>
              </a:ext>
            </a:extLst>
          </p:cNvPr>
          <p:cNvSpPr/>
          <p:nvPr userDrawn="1"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cxnSp>
        <p:nvCxnSpPr>
          <p:cNvPr id="14" name="Straight Connector 7">
            <a:extLst>
              <a:ext uri="{FF2B5EF4-FFF2-40B4-BE49-F238E27FC236}">
                <a16:creationId xmlns:a16="http://schemas.microsoft.com/office/drawing/2014/main" id="{6D60320E-2304-14A5-7B3D-1B62B51959F6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8">
            <a:extLst>
              <a:ext uri="{FF2B5EF4-FFF2-40B4-BE49-F238E27FC236}">
                <a16:creationId xmlns:a16="http://schemas.microsoft.com/office/drawing/2014/main" id="{0561099C-EB54-2A78-D078-9CA76FCE1F7A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1602881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Block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68898" y="801451"/>
            <a:ext cx="8958263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8899" y="2145118"/>
            <a:ext cx="8958263" cy="5170082"/>
          </a:xfrm>
        </p:spPr>
        <p:txBody>
          <a:bodyPr>
            <a:noAutofit/>
          </a:bodyPr>
          <a:lstStyle>
            <a:lvl1pPr marL="0" indent="0">
              <a:buNone/>
              <a:defRPr sz="1700"/>
            </a:lvl1pPr>
            <a:lvl2pPr marL="339725" indent="0">
              <a:buNone/>
              <a:defRPr sz="1700"/>
            </a:lvl2pPr>
            <a:lvl3pPr marL="688975" indent="0">
              <a:buNone/>
              <a:defRPr sz="1700"/>
            </a:lvl3pPr>
            <a:lvl4pPr marL="976312" indent="0">
              <a:buNone/>
              <a:defRPr sz="1700"/>
            </a:lvl4pPr>
            <a:lvl5pPr marL="1314450" indent="0">
              <a:buNone/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FA95EFE-A82E-97DE-9182-57C867C5A4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3" y="0"/>
            <a:ext cx="49149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E74F657-CE88-2203-5F5D-65C0CCA673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260105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3 Column With Subhead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6011" y="2298700"/>
            <a:ext cx="3771490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5425148" y="2298700"/>
            <a:ext cx="3771491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1" y="3230815"/>
            <a:ext cx="3771490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5425146" y="3230815"/>
            <a:ext cx="3771487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BB201C-481A-0938-9DB5-D0C110A33E15}"/>
              </a:ext>
            </a:extLst>
          </p:cNvPr>
          <p:cNvCxnSpPr>
            <a:cxnSpLocks/>
          </p:cNvCxnSpPr>
          <p:nvPr/>
        </p:nvCxnSpPr>
        <p:spPr bwMode="auto">
          <a:xfrm>
            <a:off x="5041324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429DB8-28BE-3F8C-CCED-A9CFC8697C81}"/>
              </a:ext>
            </a:extLst>
          </p:cNvPr>
          <p:cNvCxnSpPr>
            <a:cxnSpLocks/>
          </p:cNvCxnSpPr>
          <p:nvPr/>
        </p:nvCxnSpPr>
        <p:spPr bwMode="auto">
          <a:xfrm>
            <a:off x="958512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F7AAA09-1185-7F6B-0EB9-01E5747EB07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968943" y="2300767"/>
            <a:ext cx="3771491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Content Placeholder 16">
            <a:extLst>
              <a:ext uri="{FF2B5EF4-FFF2-40B4-BE49-F238E27FC236}">
                <a16:creationId xmlns:a16="http://schemas.microsoft.com/office/drawing/2014/main" id="{514F11C7-C221-F797-F5B3-84BD44C358B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9968943" y="3230814"/>
            <a:ext cx="3771487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0B3B5F0-7DA3-0644-2322-57C95423A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CE10235D-801E-3061-9DEA-77E07AE1884E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75482B-F1E3-5C73-0DC5-0C1A6F99A5DA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18506F-6EFB-DB23-A206-9C85238CCB12}"/>
              </a:ext>
            </a:extLst>
          </p:cNvPr>
          <p:cNvCxnSpPr>
            <a:cxnSpLocks/>
          </p:cNvCxnSpPr>
          <p:nvPr/>
        </p:nvCxnSpPr>
        <p:spPr bwMode="auto">
          <a:xfrm>
            <a:off x="5041324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266DD8-8990-317B-2A02-8AC1210A57CD}"/>
              </a:ext>
            </a:extLst>
          </p:cNvPr>
          <p:cNvCxnSpPr>
            <a:cxnSpLocks/>
          </p:cNvCxnSpPr>
          <p:nvPr/>
        </p:nvCxnSpPr>
        <p:spPr bwMode="auto">
          <a:xfrm>
            <a:off x="958512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object 2">
            <a:extLst>
              <a:ext uri="{FF2B5EF4-FFF2-40B4-BE49-F238E27FC236}">
                <a16:creationId xmlns:a16="http://schemas.microsoft.com/office/drawing/2014/main" id="{5FD9EA7B-46C8-2D46-5D45-15EB0EE07E8B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cxnSp>
        <p:nvCxnSpPr>
          <p:cNvPr id="15" name="Straight Connector 8">
            <a:extLst>
              <a:ext uri="{FF2B5EF4-FFF2-40B4-BE49-F238E27FC236}">
                <a16:creationId xmlns:a16="http://schemas.microsoft.com/office/drawing/2014/main" id="{F7110873-734B-50EA-558B-130DB029F67C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31770670-7261-332B-1E08-EB971771E136}"/>
              </a:ext>
            </a:extLst>
          </p:cNvPr>
          <p:cNvCxnSpPr>
            <a:cxnSpLocks/>
          </p:cNvCxnSpPr>
          <p:nvPr/>
        </p:nvCxnSpPr>
        <p:spPr bwMode="auto">
          <a:xfrm>
            <a:off x="5041324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2">
            <a:extLst>
              <a:ext uri="{FF2B5EF4-FFF2-40B4-BE49-F238E27FC236}">
                <a16:creationId xmlns:a16="http://schemas.microsoft.com/office/drawing/2014/main" id="{1D6C34E2-AE9D-3890-BD86-3E0C4D529C33}"/>
              </a:ext>
            </a:extLst>
          </p:cNvPr>
          <p:cNvCxnSpPr>
            <a:cxnSpLocks/>
          </p:cNvCxnSpPr>
          <p:nvPr/>
        </p:nvCxnSpPr>
        <p:spPr bwMode="auto">
          <a:xfrm>
            <a:off x="958512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object 2">
            <a:extLst>
              <a:ext uri="{FF2B5EF4-FFF2-40B4-BE49-F238E27FC236}">
                <a16:creationId xmlns:a16="http://schemas.microsoft.com/office/drawing/2014/main" id="{97E6A491-FE2B-6EE3-C680-05B60AC2DF99}"/>
              </a:ext>
            </a:extLst>
          </p:cNvPr>
          <p:cNvSpPr/>
          <p:nvPr userDrawn="1"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DE2DD53-E2BD-4B09-5A6B-3CD0901B7812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0641C66-E29B-C7B2-5B1B-F11A305C9D8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41324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AF53292-EC5F-1673-5616-CB82BE20D6FD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58512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912678906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Quote w/headsho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D94836B-C64F-B87F-049E-8D959535578D}"/>
              </a:ext>
            </a:extLst>
          </p:cNvPr>
          <p:cNvSpPr/>
          <p:nvPr/>
        </p:nvSpPr>
        <p:spPr>
          <a:xfrm>
            <a:off x="0" y="1"/>
            <a:ext cx="14630400" cy="72310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5441431" y="2074470"/>
            <a:ext cx="8604349" cy="473788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1pPr>
            <a:lvl2pPr marL="339712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2pPr>
            <a:lvl3pPr marL="688948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3pPr>
            <a:lvl4pPr marL="976273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4pPr>
            <a:lvl5pPr marL="1314397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048560" y="891390"/>
            <a:ext cx="0" cy="592609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D9C47752-FC8E-7273-4E3D-C0E64C8D61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703" y="5699766"/>
            <a:ext cx="4014988" cy="365011"/>
          </a:xfrm>
        </p:spPr>
        <p:txBody>
          <a:bodyPr anchor="b">
            <a:noAutofit/>
          </a:bodyPr>
          <a:lstStyle>
            <a:lvl1pPr marL="0" indent="0" algn="l">
              <a:buNone/>
              <a:defRPr sz="16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807962F9-1629-7C38-601F-666AEEED64C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40703" y="6038948"/>
            <a:ext cx="4014988" cy="77854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339712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688948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976273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314397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216B4B-E4E8-23D5-7E23-FB5B3CAB8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701" y="1417245"/>
            <a:ext cx="4014983" cy="2809981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Slide Title</a:t>
            </a:r>
          </a:p>
        </p:txBody>
      </p:sp>
      <p:pic>
        <p:nvPicPr>
          <p:cNvPr id="9" name="Picture 8" descr="A green and black half circle&#10;&#10;Description automatically generated">
            <a:extLst>
              <a:ext uri="{FF2B5EF4-FFF2-40B4-BE49-F238E27FC236}">
                <a16:creationId xmlns:a16="http://schemas.microsoft.com/office/drawing/2014/main" id="{039F9885-A89B-EB2E-F0EF-DA862080C52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1431" y="1417246"/>
            <a:ext cx="420678" cy="420678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B900EC3-FE66-C186-77D4-CB898A392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91A6A6C5-3A35-3AFE-22DF-92965A330C22}"/>
              </a:ext>
            </a:extLst>
          </p:cNvPr>
          <p:cNvSpPr/>
          <p:nvPr/>
        </p:nvSpPr>
        <p:spPr>
          <a:xfrm>
            <a:off x="0" y="1"/>
            <a:ext cx="14630400" cy="72310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1D5D203-1D9B-072B-7538-E1EFEE64C074}"/>
              </a:ext>
            </a:extLst>
          </p:cNvPr>
          <p:cNvCxnSpPr>
            <a:cxnSpLocks/>
          </p:cNvCxnSpPr>
          <p:nvPr/>
        </p:nvCxnSpPr>
        <p:spPr bwMode="auto">
          <a:xfrm>
            <a:off x="5048560" y="891390"/>
            <a:ext cx="0" cy="592609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8" name="Picture 7" descr="A green and black half circle&#10;&#10;Description automatically generated">
            <a:extLst>
              <a:ext uri="{FF2B5EF4-FFF2-40B4-BE49-F238E27FC236}">
                <a16:creationId xmlns:a16="http://schemas.microsoft.com/office/drawing/2014/main" id="{75D9DEF0-F0E4-BC69-27FC-B66B28C4879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1431" y="1417246"/>
            <a:ext cx="420678" cy="420678"/>
          </a:xfrm>
          <a:prstGeom prst="rect">
            <a:avLst/>
          </a:prstGeom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7244FE36-1014-FBA4-6172-D777B82E6C4E}"/>
              </a:ext>
            </a:extLst>
          </p:cNvPr>
          <p:cNvSpPr/>
          <p:nvPr/>
        </p:nvSpPr>
        <p:spPr>
          <a:xfrm>
            <a:off x="0" y="1"/>
            <a:ext cx="14630400" cy="72310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cxnSp>
        <p:nvCxnSpPr>
          <p:cNvPr id="11" name="Straight Connector 6">
            <a:extLst>
              <a:ext uri="{FF2B5EF4-FFF2-40B4-BE49-F238E27FC236}">
                <a16:creationId xmlns:a16="http://schemas.microsoft.com/office/drawing/2014/main" id="{031E81B9-C08C-7457-5D8D-2FB22F8989E1}"/>
              </a:ext>
            </a:extLst>
          </p:cNvPr>
          <p:cNvCxnSpPr>
            <a:cxnSpLocks/>
          </p:cNvCxnSpPr>
          <p:nvPr/>
        </p:nvCxnSpPr>
        <p:spPr bwMode="auto">
          <a:xfrm>
            <a:off x="5048560" y="891390"/>
            <a:ext cx="0" cy="592609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2" name="Picture 7" descr="A green and black half circle&#10;&#10;Description automatically generated">
            <a:extLst>
              <a:ext uri="{FF2B5EF4-FFF2-40B4-BE49-F238E27FC236}">
                <a16:creationId xmlns:a16="http://schemas.microsoft.com/office/drawing/2014/main" id="{9E5BE1A8-22AC-2898-8782-CFDE5FBA2E5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1431" y="1417246"/>
            <a:ext cx="420678" cy="420678"/>
          </a:xfrm>
          <a:prstGeom prst="rect">
            <a:avLst/>
          </a:prstGeom>
        </p:spPr>
      </p:pic>
      <p:sp>
        <p:nvSpPr>
          <p:cNvPr id="13" name="object 2">
            <a:extLst>
              <a:ext uri="{FF2B5EF4-FFF2-40B4-BE49-F238E27FC236}">
                <a16:creationId xmlns:a16="http://schemas.microsoft.com/office/drawing/2014/main" id="{EA9866C1-A547-BB8B-166F-58B6826C7AC4}"/>
              </a:ext>
            </a:extLst>
          </p:cNvPr>
          <p:cNvSpPr/>
          <p:nvPr userDrawn="1"/>
        </p:nvSpPr>
        <p:spPr>
          <a:xfrm>
            <a:off x="0" y="1"/>
            <a:ext cx="14630400" cy="72310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225874-EADF-FA57-DF76-0F7E726FA59D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48560" y="891390"/>
            <a:ext cx="0" cy="592609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5" name="Picture 14" descr="A green and black half circle&#10;&#10;Description automatically generated">
            <a:extLst>
              <a:ext uri="{FF2B5EF4-FFF2-40B4-BE49-F238E27FC236}">
                <a16:creationId xmlns:a16="http://schemas.microsoft.com/office/drawing/2014/main" id="{FA8EE12C-9159-0CB9-548E-9BCF781ADF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1431" y="1417246"/>
            <a:ext cx="420678" cy="42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709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Headshot Fea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2500486" y="2340351"/>
            <a:ext cx="11626676" cy="503524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2500486" y="2886393"/>
            <a:ext cx="11626676" cy="1366630"/>
          </a:xfrm>
        </p:spPr>
        <p:txBody>
          <a:bodyPr>
            <a:noAutofit/>
          </a:bodyPr>
          <a:lstStyle>
            <a:lvl1pPr marL="285738" indent="-285738">
              <a:buFont typeface="Arial" panose="020B0604020202020204" pitchFamily="34" charset="0"/>
              <a:buChar char="•"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90BE259-1380-7F27-3E64-533E1C56F5F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3239" y="2432750"/>
            <a:ext cx="1684314" cy="168205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6340FD9B-AE60-3404-C819-CD753CD6CA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00486" y="4596723"/>
            <a:ext cx="11626676" cy="503524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6DBD51D-CD95-46A6-B925-503D512862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500486" y="5142765"/>
            <a:ext cx="11626676" cy="1366630"/>
          </a:xfrm>
        </p:spPr>
        <p:txBody>
          <a:bodyPr>
            <a:noAutofit/>
          </a:bodyPr>
          <a:lstStyle>
            <a:lvl1pPr marL="285738" indent="-285738">
              <a:buFont typeface="Arial" panose="020B0604020202020204" pitchFamily="34" charset="0"/>
              <a:buChar char="•"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B4D58A6A-B651-A158-704E-ED16D440AE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3239" y="4689122"/>
            <a:ext cx="1684314" cy="168205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B2B1C0E-D76E-924F-D78D-DA11B6B65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B1BC8339-172E-D41B-E906-31446E2F30D4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04104A5D-676B-F47E-4B3E-212CF2A8D9E0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3563C7D9-C7A7-E981-D976-A0E48A21116D}"/>
              </a:ext>
            </a:extLst>
          </p:cNvPr>
          <p:cNvSpPr/>
          <p:nvPr userDrawn="1"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</p:spTree>
    <p:extLst>
      <p:ext uri="{BB962C8B-B14F-4D97-AF65-F5344CB8AC3E}">
        <p14:creationId xmlns:p14="http://schemas.microsoft.com/office/powerpoint/2010/main" val="2038556337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hart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89C5C778-F4C0-C7CF-C813-C9C3A87D8E4E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3EEB7A42-5110-13AD-1E86-1C14D8EA0C4A}"/>
              </a:ext>
            </a:extLst>
          </p:cNvPr>
          <p:cNvSpPr/>
          <p:nvPr/>
        </p:nvSpPr>
        <p:spPr>
          <a:xfrm>
            <a:off x="9706771" y="1714501"/>
            <a:ext cx="492363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Titles Should Use Initial Caps </a:t>
            </a:r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503238" y="1872517"/>
            <a:ext cx="8713913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hart Placeholder 6"/>
          <p:cNvSpPr>
            <a:spLocks noGrp="1"/>
          </p:cNvSpPr>
          <p:nvPr>
            <p:ph type="chart" sz="quarter" idx="16"/>
          </p:nvPr>
        </p:nvSpPr>
        <p:spPr>
          <a:xfrm>
            <a:off x="503239" y="3045239"/>
            <a:ext cx="8713913" cy="383105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Click icon to add chart</a:t>
            </a:r>
            <a:endParaRPr lang="en-US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1BB87E08-F5B2-1C85-04B0-1A4D63D6F7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968943" y="1994359"/>
            <a:ext cx="4158220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DFCB2DF8-8D4A-D112-A1F9-55A56C739C93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9968943" y="3045239"/>
            <a:ext cx="4158220" cy="383105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8C89FE-E5DA-B993-1428-B78D5CC400E7}"/>
              </a:ext>
            </a:extLst>
          </p:cNvPr>
          <p:cNvCxnSpPr>
            <a:cxnSpLocks/>
          </p:cNvCxnSpPr>
          <p:nvPr/>
        </p:nvCxnSpPr>
        <p:spPr bwMode="auto">
          <a:xfrm>
            <a:off x="9968943" y="2900584"/>
            <a:ext cx="415822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F135AD9-D450-D550-8CBA-5F0400B4E9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739B51D3-3B21-2AAB-A9FD-BAB43EB824CA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8325FAC4-DB30-54EE-DEDB-3DD2AE0ABC93}"/>
              </a:ext>
            </a:extLst>
          </p:cNvPr>
          <p:cNvSpPr/>
          <p:nvPr/>
        </p:nvSpPr>
        <p:spPr>
          <a:xfrm>
            <a:off x="9706771" y="1714501"/>
            <a:ext cx="492363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F7991F-E5D2-69AF-0574-D160F25084BF}"/>
              </a:ext>
            </a:extLst>
          </p:cNvPr>
          <p:cNvCxnSpPr>
            <a:cxnSpLocks/>
          </p:cNvCxnSpPr>
          <p:nvPr/>
        </p:nvCxnSpPr>
        <p:spPr bwMode="auto">
          <a:xfrm>
            <a:off x="9968943" y="2900584"/>
            <a:ext cx="415822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object 2">
            <a:extLst>
              <a:ext uri="{FF2B5EF4-FFF2-40B4-BE49-F238E27FC236}">
                <a16:creationId xmlns:a16="http://schemas.microsoft.com/office/drawing/2014/main" id="{1BAD4F40-05B1-2DCB-74B9-A0DF63904DFC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D6F87AAF-7F68-886C-D0FC-51C22476C3EC}"/>
              </a:ext>
            </a:extLst>
          </p:cNvPr>
          <p:cNvSpPr/>
          <p:nvPr/>
        </p:nvSpPr>
        <p:spPr>
          <a:xfrm>
            <a:off x="9706771" y="1714501"/>
            <a:ext cx="492363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ABDE9DAE-827C-3489-8C4E-34AE60C7EF44}"/>
              </a:ext>
            </a:extLst>
          </p:cNvPr>
          <p:cNvCxnSpPr>
            <a:cxnSpLocks/>
          </p:cNvCxnSpPr>
          <p:nvPr/>
        </p:nvCxnSpPr>
        <p:spPr bwMode="auto">
          <a:xfrm>
            <a:off x="9968943" y="2900584"/>
            <a:ext cx="415822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object 2">
            <a:extLst>
              <a:ext uri="{FF2B5EF4-FFF2-40B4-BE49-F238E27FC236}">
                <a16:creationId xmlns:a16="http://schemas.microsoft.com/office/drawing/2014/main" id="{0C892109-A15B-A219-7331-8BABFBC3FC4A}"/>
              </a:ext>
            </a:extLst>
          </p:cNvPr>
          <p:cNvSpPr/>
          <p:nvPr userDrawn="1"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sp>
        <p:nvSpPr>
          <p:cNvPr id="18" name="object 2">
            <a:extLst>
              <a:ext uri="{FF2B5EF4-FFF2-40B4-BE49-F238E27FC236}">
                <a16:creationId xmlns:a16="http://schemas.microsoft.com/office/drawing/2014/main" id="{30B810D4-F8F6-4733-8266-67B79500B558}"/>
              </a:ext>
            </a:extLst>
          </p:cNvPr>
          <p:cNvSpPr/>
          <p:nvPr userDrawn="1"/>
        </p:nvSpPr>
        <p:spPr>
          <a:xfrm>
            <a:off x="9706771" y="1714501"/>
            <a:ext cx="492363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3D07448-F26F-56BD-284F-D15CC336ED2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968943" y="2900584"/>
            <a:ext cx="415822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527874982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hart withou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89C5C778-F4C0-C7CF-C813-C9C3A87D8E4E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Titles Should Use Initial Caps </a:t>
            </a:r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503239" y="1872517"/>
            <a:ext cx="13623925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hart Placeholder 6"/>
          <p:cNvSpPr>
            <a:spLocks noGrp="1"/>
          </p:cNvSpPr>
          <p:nvPr>
            <p:ph type="chart" sz="quarter" idx="16"/>
          </p:nvPr>
        </p:nvSpPr>
        <p:spPr>
          <a:xfrm>
            <a:off x="503238" y="3045239"/>
            <a:ext cx="13623924" cy="383105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Click icon to add chart</a:t>
            </a: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651C850-897C-E949-B6AA-E058B3A7F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CFC7DC1A-6259-3AEB-A8EF-FF5223728A11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E708A5EF-8E19-CBBE-C2F8-8C73E2E578B8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F2EDF714-CAD3-755C-12C0-FEF3F7A5BCF0}"/>
              </a:ext>
            </a:extLst>
          </p:cNvPr>
          <p:cNvSpPr/>
          <p:nvPr userDrawn="1"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</p:spTree>
    <p:extLst>
      <p:ext uri="{BB962C8B-B14F-4D97-AF65-F5344CB8AC3E}">
        <p14:creationId xmlns:p14="http://schemas.microsoft.com/office/powerpoint/2010/main" val="433555986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LAST LAYOUT OF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A1B9540-768B-ACCF-01EE-CF2685BD13DD}"/>
              </a:ext>
            </a:extLst>
          </p:cNvPr>
          <p:cNvSpPr/>
          <p:nvPr/>
        </p:nvSpPr>
        <p:spPr bwMode="auto">
          <a:xfrm>
            <a:off x="0" y="0"/>
            <a:ext cx="14630400" cy="7434470"/>
          </a:xfrm>
          <a:prstGeom prst="rect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900" b="1">
              <a:solidFill>
                <a:srgbClr val="FFFF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1176" y="1081752"/>
            <a:ext cx="1354804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7200">
                <a:solidFill>
                  <a:schemeClr val="bg1"/>
                </a:solidFill>
                <a:latin typeface="+mj-lt"/>
                <a:ea typeface="Noto Sans Medium" panose="020B0502040504020204" pitchFamily="34" charset="0"/>
                <a:cs typeface="Arial" panose="020B0604020202020204" pitchFamily="34" charset="0"/>
              </a:rPr>
              <a:t>Last</a:t>
            </a:r>
            <a:r>
              <a:rPr lang="en-US" sz="7200" baseline="0">
                <a:solidFill>
                  <a:schemeClr val="bg1"/>
                </a:solidFill>
                <a:latin typeface="+mj-lt"/>
                <a:ea typeface="Noto Sans Medium" panose="020B0502040504020204" pitchFamily="34" charset="0"/>
                <a:cs typeface="Arial" panose="020B0604020202020204" pitchFamily="34" charset="0"/>
              </a:rPr>
              <a:t> Layout </a:t>
            </a:r>
            <a:r>
              <a:rPr lang="en-US" sz="7200">
                <a:solidFill>
                  <a:schemeClr val="bg1"/>
                </a:solidFill>
                <a:latin typeface="+mj-lt"/>
                <a:ea typeface="Noto Sans Medium" panose="020B0502040504020204" pitchFamily="34" charset="0"/>
                <a:cs typeface="Arial" panose="020B0604020202020204" pitchFamily="34" charset="0"/>
              </a:rPr>
              <a:t>of Template</a:t>
            </a: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  <a:t>Any slide layouts after this</a:t>
            </a: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  <a:t>are from other templates </a:t>
            </a: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  <a:t>and should not be used</a:t>
            </a:r>
            <a:endParaRPr lang="en-US" sz="6600">
              <a:solidFill>
                <a:schemeClr val="bg1"/>
              </a:solidFill>
              <a:latin typeface="Arial" panose="020B0604020202020204" pitchFamily="34" charset="0"/>
              <a:ea typeface="Noto Sans Medium" panose="020B0502040504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437F2A-ED47-9A95-5644-5428319D1C22}"/>
              </a:ext>
            </a:extLst>
          </p:cNvPr>
          <p:cNvSpPr/>
          <p:nvPr/>
        </p:nvSpPr>
        <p:spPr bwMode="auto">
          <a:xfrm>
            <a:off x="0" y="0"/>
            <a:ext cx="14630400" cy="7434470"/>
          </a:xfrm>
          <a:prstGeom prst="rect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900" b="1">
              <a:solidFill>
                <a:srgbClr val="FF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C79DBD-B8BB-561B-6131-4C9E090D139F}"/>
              </a:ext>
            </a:extLst>
          </p:cNvPr>
          <p:cNvSpPr/>
          <p:nvPr/>
        </p:nvSpPr>
        <p:spPr>
          <a:xfrm>
            <a:off x="541176" y="1081752"/>
            <a:ext cx="1354804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7200">
                <a:solidFill>
                  <a:schemeClr val="bg1"/>
                </a:solidFill>
                <a:latin typeface="+mj-lt"/>
                <a:ea typeface="Noto Sans Medium" panose="020B0502040504020204" pitchFamily="34" charset="0"/>
                <a:cs typeface="Arial" panose="020B0604020202020204" pitchFamily="34" charset="0"/>
              </a:rPr>
              <a:t>Last</a:t>
            </a:r>
            <a:r>
              <a:rPr lang="en-US" sz="7200" baseline="0">
                <a:solidFill>
                  <a:schemeClr val="bg1"/>
                </a:solidFill>
                <a:latin typeface="+mj-lt"/>
                <a:ea typeface="Noto Sans Medium" panose="020B0502040504020204" pitchFamily="34" charset="0"/>
                <a:cs typeface="Arial" panose="020B0604020202020204" pitchFamily="34" charset="0"/>
              </a:rPr>
              <a:t> Layout </a:t>
            </a:r>
            <a:r>
              <a:rPr lang="en-US" sz="7200">
                <a:solidFill>
                  <a:schemeClr val="bg1"/>
                </a:solidFill>
                <a:latin typeface="+mj-lt"/>
                <a:ea typeface="Noto Sans Medium" panose="020B0502040504020204" pitchFamily="34" charset="0"/>
                <a:cs typeface="Arial" panose="020B0604020202020204" pitchFamily="34" charset="0"/>
              </a:rPr>
              <a:t>of Template</a:t>
            </a: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  <a:t>Any slide layouts after this</a:t>
            </a: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  <a:t>are from other templates </a:t>
            </a: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  <a:t>and should not be used</a:t>
            </a:r>
            <a:endParaRPr lang="en-US" sz="6600">
              <a:solidFill>
                <a:schemeClr val="bg1"/>
              </a:solidFill>
              <a:latin typeface="Arial" panose="020B0604020202020204" pitchFamily="34" charset="0"/>
              <a:ea typeface="Noto Sans Medium" panose="020B0502040504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779D8C0-724D-6465-0F73-550EC22F83FA}"/>
              </a:ext>
            </a:extLst>
          </p:cNvPr>
          <p:cNvSpPr/>
          <p:nvPr/>
        </p:nvSpPr>
        <p:spPr bwMode="auto">
          <a:xfrm>
            <a:off x="0" y="0"/>
            <a:ext cx="14630400" cy="7434470"/>
          </a:xfrm>
          <a:prstGeom prst="rect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900" b="1">
              <a:solidFill>
                <a:srgbClr val="FFFFFF"/>
              </a:solidFill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F15CD64-B815-EB17-1FED-8C15F701719A}"/>
              </a:ext>
            </a:extLst>
          </p:cNvPr>
          <p:cNvSpPr/>
          <p:nvPr/>
        </p:nvSpPr>
        <p:spPr>
          <a:xfrm>
            <a:off x="541176" y="1081752"/>
            <a:ext cx="1354804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7200">
                <a:solidFill>
                  <a:schemeClr val="bg1"/>
                </a:solidFill>
                <a:latin typeface="+mj-lt"/>
                <a:ea typeface="Noto Sans Medium" panose="020B0502040504020204" pitchFamily="34" charset="0"/>
                <a:cs typeface="Arial" panose="020B0604020202020204" pitchFamily="34" charset="0"/>
              </a:rPr>
              <a:t>Last</a:t>
            </a:r>
            <a:r>
              <a:rPr lang="en-US" sz="7200" baseline="0">
                <a:solidFill>
                  <a:schemeClr val="bg1"/>
                </a:solidFill>
                <a:latin typeface="+mj-lt"/>
                <a:ea typeface="Noto Sans Medium" panose="020B0502040504020204" pitchFamily="34" charset="0"/>
                <a:cs typeface="Arial" panose="020B0604020202020204" pitchFamily="34" charset="0"/>
              </a:rPr>
              <a:t> Layout </a:t>
            </a:r>
            <a:r>
              <a:rPr lang="en-US" sz="7200">
                <a:solidFill>
                  <a:schemeClr val="bg1"/>
                </a:solidFill>
                <a:latin typeface="+mj-lt"/>
                <a:ea typeface="Noto Sans Medium" panose="020B0502040504020204" pitchFamily="34" charset="0"/>
                <a:cs typeface="Arial" panose="020B0604020202020204" pitchFamily="34" charset="0"/>
              </a:rPr>
              <a:t>of Template</a:t>
            </a: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  <a:t>Any slide layouts after this</a:t>
            </a: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  <a:t>are from other templates </a:t>
            </a: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  <a:t>and should not be used</a:t>
            </a:r>
            <a:endParaRPr lang="en-US" sz="6600">
              <a:solidFill>
                <a:schemeClr val="bg1"/>
              </a:solidFill>
              <a:latin typeface="Arial" panose="020B0604020202020204" pitchFamily="34" charset="0"/>
              <a:ea typeface="Noto Sans Medium" panose="020B05020405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05583"/>
      </p:ext>
    </p:extLst>
  </p:cSld>
  <p:clrMapOvr>
    <a:masterClrMapping/>
  </p:clrMapOvr>
  <p:hf sldNum="0" hdr="0" ftr="0" dt="0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/Closing Slide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4AAEE0-7563-43D8-2EA6-0EF66AD33038}"/>
              </a:ext>
            </a:extLst>
          </p:cNvPr>
          <p:cNvSpPr/>
          <p:nvPr/>
        </p:nvSpPr>
        <p:spPr>
          <a:xfrm>
            <a:off x="0" y="1"/>
            <a:ext cx="14630400" cy="72310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00">
              <a:solidFill>
                <a:schemeClr val="tx2"/>
              </a:solidFill>
            </a:endParaRPr>
          </a:p>
        </p:txBody>
      </p:sp>
      <p:pic>
        <p:nvPicPr>
          <p:cNvPr id="7" name="Picture 6" descr="A green and white squares&#10;&#10;Description automatically generated">
            <a:extLst>
              <a:ext uri="{FF2B5EF4-FFF2-40B4-BE49-F238E27FC236}">
                <a16:creationId xmlns:a16="http://schemas.microsoft.com/office/drawing/2014/main" id="{F20F85B9-FEB9-E836-6DAC-242661FDE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5254" y="0"/>
            <a:ext cx="5415146" cy="723015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8D37EB2-5223-EE12-23A2-A024E2AF66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77" y="1318635"/>
            <a:ext cx="6367654" cy="1276438"/>
          </a:xfrm>
        </p:spPr>
        <p:txBody>
          <a:bodyPr lIns="91440">
            <a:noAutofit/>
          </a:bodyPr>
          <a:lstStyle>
            <a:lvl1pPr algn="l" defTabSz="1462981" rtl="0" eaLnBrk="1" latinLnBrk="0" hangingPunct="1"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C72A97E-78EF-DAED-456A-D9CCEC8F65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3777" y="2955783"/>
            <a:ext cx="6367654" cy="91034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E904E0F-9C02-56BE-7DF9-ADE6E1C29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3370EA96-50D0-C37D-F04D-1D010C6F194A}"/>
              </a:ext>
            </a:extLst>
          </p:cNvPr>
          <p:cNvSpPr/>
          <p:nvPr/>
        </p:nvSpPr>
        <p:spPr>
          <a:xfrm>
            <a:off x="0" y="1"/>
            <a:ext cx="14630400" cy="72310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00">
              <a:solidFill>
                <a:schemeClr val="tx2"/>
              </a:solidFill>
            </a:endParaRPr>
          </a:p>
        </p:txBody>
      </p:sp>
      <p:pic>
        <p:nvPicPr>
          <p:cNvPr id="4" name="Picture 6" descr="A green and white squares&#10;&#10;Description automatically generated">
            <a:extLst>
              <a:ext uri="{FF2B5EF4-FFF2-40B4-BE49-F238E27FC236}">
                <a16:creationId xmlns:a16="http://schemas.microsoft.com/office/drawing/2014/main" id="{EC03D479-41DE-B812-A35D-C7E623445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5254" y="0"/>
            <a:ext cx="5415146" cy="723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308852"/>
      </p:ext>
    </p:extLst>
  </p:cSld>
  <p:clrMapOvr>
    <a:masterClrMapping/>
  </p:clrMapOvr>
  <p:hf sldNum="0" hdr="0" ftr="0" dt="0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o-brand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F5FC2D6-258E-2A4C-99EE-17BDF6F362B5}"/>
              </a:ext>
            </a:extLst>
          </p:cNvPr>
          <p:cNvSpPr/>
          <p:nvPr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900" b="1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C6D24F-3F63-5BDF-85A3-4AE929F754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8168" y="2275120"/>
            <a:ext cx="14630380" cy="36702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D9FEA5-9836-9524-A302-D1D4F2E9659B}"/>
              </a:ext>
            </a:extLst>
          </p:cNvPr>
          <p:cNvSpPr txBox="1"/>
          <p:nvPr/>
        </p:nvSpPr>
        <p:spPr>
          <a:xfrm>
            <a:off x="7315201" y="6302866"/>
            <a:ext cx="7315210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00">
                <a:solidFill>
                  <a:schemeClr val="bg1"/>
                </a:solidFill>
              </a:rPr>
              <a:t>NI is now part of Emerson.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50ED1-DB5B-ABCC-5F7C-40C47AA2A7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40ED92E-E637-0470-A6C3-B95DF6A40D4E}"/>
              </a:ext>
            </a:extLst>
          </p:cNvPr>
          <p:cNvSpPr/>
          <p:nvPr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900" b="1">
              <a:solidFill>
                <a:srgbClr val="FFFFFF"/>
              </a:solidFill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BD671C3E-7742-BA45-7E1F-4904B4132A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8168" y="2275120"/>
            <a:ext cx="14630380" cy="3670207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910E1A6F-4A5A-4889-481A-254F752C577D}"/>
              </a:ext>
            </a:extLst>
          </p:cNvPr>
          <p:cNvSpPr txBox="1"/>
          <p:nvPr/>
        </p:nvSpPr>
        <p:spPr>
          <a:xfrm>
            <a:off x="7315201" y="6302866"/>
            <a:ext cx="7315210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00">
                <a:solidFill>
                  <a:schemeClr val="bg1"/>
                </a:solidFill>
              </a:rPr>
              <a:t>NI is now part of Emerson.</a:t>
            </a:r>
          </a:p>
        </p:txBody>
      </p:sp>
    </p:spTree>
    <p:extLst>
      <p:ext uri="{BB962C8B-B14F-4D97-AF65-F5344CB8AC3E}">
        <p14:creationId xmlns:p14="http://schemas.microsoft.com/office/powerpoint/2010/main" val="3712459146"/>
      </p:ext>
    </p:extLst>
  </p:cSld>
  <p:clrMapOvr>
    <a:masterClrMapping/>
  </p:clrMapOvr>
  <p:hf sldNum="0" hdr="0" ftr="0" dt="0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o-brand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6CF378-F0E6-5034-6CF6-ECC88E4B67B9}"/>
              </a:ext>
            </a:extLst>
          </p:cNvPr>
          <p:cNvSpPr/>
          <p:nvPr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900" b="1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BDEE70-751A-F683-49D1-3563D21315EA}"/>
              </a:ext>
            </a:extLst>
          </p:cNvPr>
          <p:cNvSpPr txBox="1"/>
          <p:nvPr/>
        </p:nvSpPr>
        <p:spPr>
          <a:xfrm>
            <a:off x="7315201" y="6302866"/>
            <a:ext cx="7315210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00">
                <a:solidFill>
                  <a:schemeClr val="bg2">
                    <a:lumMod val="10000"/>
                  </a:schemeClr>
                </a:solidFill>
              </a:rPr>
              <a:t>NI is now part of Emerson.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E24624E-DE7B-5966-1304-9A8148C88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5A4D87-FB75-092D-ED6F-D87BA620E8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8168" y="2275120"/>
            <a:ext cx="14630380" cy="3670207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2357D45C-FA30-08AA-5597-08AA0FF1DE81}"/>
              </a:ext>
            </a:extLst>
          </p:cNvPr>
          <p:cNvSpPr/>
          <p:nvPr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900" b="1">
              <a:solidFill>
                <a:srgbClr val="FFFFFF"/>
              </a:solidFill>
            </a:endParaRPr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AFAC2A96-53D3-EC07-88AF-A57174CEABEA}"/>
              </a:ext>
            </a:extLst>
          </p:cNvPr>
          <p:cNvSpPr txBox="1"/>
          <p:nvPr/>
        </p:nvSpPr>
        <p:spPr>
          <a:xfrm>
            <a:off x="7315201" y="6302866"/>
            <a:ext cx="7315210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00">
                <a:solidFill>
                  <a:schemeClr val="bg2">
                    <a:lumMod val="10000"/>
                  </a:schemeClr>
                </a:solidFill>
              </a:rPr>
              <a:t>NI is now part of Emerson.</a:t>
            </a:r>
          </a:p>
        </p:txBody>
      </p:sp>
      <p:pic>
        <p:nvPicPr>
          <p:cNvPr id="5" name="Picture 11">
            <a:extLst>
              <a:ext uri="{FF2B5EF4-FFF2-40B4-BE49-F238E27FC236}">
                <a16:creationId xmlns:a16="http://schemas.microsoft.com/office/drawing/2014/main" id="{E5F5EE5B-9D2A-BC16-E41B-21A93A483C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8168" y="2275120"/>
            <a:ext cx="14630380" cy="367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821324"/>
      </p:ext>
    </p:extLst>
  </p:cSld>
  <p:clrMapOvr>
    <a:masterClrMapping/>
  </p:clrMapOvr>
  <p:hf sldNum="0" hdr="0" ftr="0" dt="0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3_Breaker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4630400" cy="72310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0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547100" y="1530221"/>
            <a:ext cx="5580062" cy="2050895"/>
          </a:xfrm>
        </p:spPr>
        <p:txBody>
          <a:bodyPr>
            <a:noAutofit/>
          </a:bodyPr>
          <a:lstStyle>
            <a:lvl1pPr algn="l" defTabSz="1462981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200" cap="none" baseline="0" dirty="0">
                <a:solidFill>
                  <a:schemeClr val="bg1"/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B786E8-C0D1-6610-0652-288C064910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F3C98B94-5C52-E620-69BA-360353B197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47100" y="3956962"/>
            <a:ext cx="5580062" cy="91034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39D28D5-A065-9D4B-08E3-E8427328E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6289AE0-E7B1-62BF-DCCC-42D67B987A60}"/>
              </a:ext>
            </a:extLst>
          </p:cNvPr>
          <p:cNvSpPr/>
          <p:nvPr/>
        </p:nvSpPr>
        <p:spPr>
          <a:xfrm>
            <a:off x="0" y="0"/>
            <a:ext cx="14630400" cy="72310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00"/>
          </a:p>
        </p:txBody>
      </p:sp>
      <p:cxnSp>
        <p:nvCxnSpPr>
          <p:cNvPr id="9" name="Straight Connector 6">
            <a:extLst>
              <a:ext uri="{FF2B5EF4-FFF2-40B4-BE49-F238E27FC236}">
                <a16:creationId xmlns:a16="http://schemas.microsoft.com/office/drawing/2014/main" id="{FD2966AD-5830-9D59-14A3-3EA0013E3B53}"/>
              </a:ext>
            </a:extLst>
          </p:cNvPr>
          <p:cNvCxnSpPr/>
          <p:nvPr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">
            <a:extLst>
              <a:ext uri="{FF2B5EF4-FFF2-40B4-BE49-F238E27FC236}">
                <a16:creationId xmlns:a16="http://schemas.microsoft.com/office/drawing/2014/main" id="{55F6215E-7934-CC60-8E91-FC10058841D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22300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Block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3640" y="1127200"/>
            <a:ext cx="5486400" cy="1017918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3640" y="2305437"/>
            <a:ext cx="5567953" cy="4436069"/>
          </a:xfrm>
        </p:spPr>
        <p:txBody>
          <a:bodyPr>
            <a:noAutofit/>
          </a:bodyPr>
          <a:lstStyle>
            <a:lvl1pPr marL="0" indent="0">
              <a:buNone/>
              <a:defRPr sz="1700"/>
            </a:lvl1pPr>
            <a:lvl2pPr marL="339725" indent="0">
              <a:buNone/>
              <a:defRPr sz="1700"/>
            </a:lvl2pPr>
            <a:lvl3pPr marL="688975" indent="0">
              <a:buNone/>
              <a:defRPr sz="1700"/>
            </a:lvl3pPr>
            <a:lvl4pPr marL="976312" indent="0">
              <a:buNone/>
              <a:defRPr sz="1700"/>
            </a:lvl4pPr>
            <a:lvl5pPr marL="1314450" indent="0">
              <a:buNone/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5F5E3664-151B-7A7F-4F7C-2A507E6478C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14898" y="0"/>
            <a:ext cx="33782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CEC826-D1F7-EA99-352F-49B6565DAE2C}"/>
              </a:ext>
            </a:extLst>
          </p:cNvPr>
          <p:cNvSpPr/>
          <p:nvPr userDrawn="1"/>
        </p:nvSpPr>
        <p:spPr>
          <a:xfrm>
            <a:off x="0" y="0"/>
            <a:ext cx="4914898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0F2A52D-6982-1DF0-3FA0-210C5B9B83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2588" y="2502858"/>
            <a:ext cx="3540125" cy="2179637"/>
          </a:xfr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  <a:lvl2pPr>
              <a:defRPr sz="4000">
                <a:solidFill>
                  <a:schemeClr val="bg1"/>
                </a:solidFill>
                <a:latin typeface="+mj-lt"/>
              </a:defRPr>
            </a:lvl2pPr>
            <a:lvl3pPr>
              <a:defRPr sz="4000">
                <a:solidFill>
                  <a:schemeClr val="bg1"/>
                </a:solidFill>
                <a:latin typeface="+mj-lt"/>
              </a:defRPr>
            </a:lvl3pPr>
            <a:lvl4pPr>
              <a:defRPr sz="4000">
                <a:solidFill>
                  <a:schemeClr val="bg1"/>
                </a:solidFill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6F681F-0D2D-8334-C08A-5E22FD0B7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037537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2_Breaker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4630400" cy="72310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0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547100" y="1530221"/>
            <a:ext cx="5580062" cy="2050895"/>
          </a:xfrm>
        </p:spPr>
        <p:txBody>
          <a:bodyPr>
            <a:noAutofit/>
          </a:bodyPr>
          <a:lstStyle>
            <a:lvl1pPr algn="l" defTabSz="1462981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200" cap="none" baseline="0" dirty="0">
                <a:solidFill>
                  <a:schemeClr val="bg1"/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B786E8-C0D1-6610-0652-288C064910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F3C98B94-5C52-E620-69BA-360353B197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47100" y="3956962"/>
            <a:ext cx="5580062" cy="91034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39D28D5-A065-9D4B-08E3-E8427328E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36B908B-8AAD-F60B-406D-B487A0FAB96A}"/>
              </a:ext>
            </a:extLst>
          </p:cNvPr>
          <p:cNvSpPr/>
          <p:nvPr/>
        </p:nvSpPr>
        <p:spPr>
          <a:xfrm>
            <a:off x="0" y="0"/>
            <a:ext cx="14630400" cy="72310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00"/>
          </a:p>
        </p:txBody>
      </p:sp>
      <p:cxnSp>
        <p:nvCxnSpPr>
          <p:cNvPr id="9" name="Straight Connector 6">
            <a:extLst>
              <a:ext uri="{FF2B5EF4-FFF2-40B4-BE49-F238E27FC236}">
                <a16:creationId xmlns:a16="http://schemas.microsoft.com/office/drawing/2014/main" id="{428B6F17-0291-1458-2BBC-2194E6B9E758}"/>
              </a:ext>
            </a:extLst>
          </p:cNvPr>
          <p:cNvCxnSpPr/>
          <p:nvPr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">
            <a:extLst>
              <a:ext uri="{FF2B5EF4-FFF2-40B4-BE49-F238E27FC236}">
                <a16:creationId xmlns:a16="http://schemas.microsoft.com/office/drawing/2014/main" id="{0AC9F06B-DD4F-46B2-7D01-5718422641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694469"/>
      </p:ext>
    </p:extLst>
  </p:cSld>
  <p:clrMapOvr>
    <a:masterClrMapping/>
  </p:clrMapOvr>
  <p:hf sldNum="0" hdr="0" ftr="0" dt="0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Breaker_Blu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4630400" cy="72310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0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47100" y="1530221"/>
            <a:ext cx="5580062" cy="2050895"/>
          </a:xfrm>
        </p:spPr>
        <p:txBody>
          <a:bodyPr>
            <a:noAutofit/>
          </a:bodyPr>
          <a:lstStyle>
            <a:lvl1pPr algn="l" defTabSz="1462981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12F83A-DB6F-F511-2661-4228658F732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BD5C8983-9837-9124-4B5B-8C9E6E1E35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47100" y="3956962"/>
            <a:ext cx="5580062" cy="91034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57B30E0-B710-C5EF-4F55-0FD6FC853D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D0454A02-5C30-5892-3D53-38F325B7171E}"/>
              </a:ext>
            </a:extLst>
          </p:cNvPr>
          <p:cNvSpPr/>
          <p:nvPr/>
        </p:nvSpPr>
        <p:spPr>
          <a:xfrm>
            <a:off x="0" y="1"/>
            <a:ext cx="14630400" cy="72310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00"/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1BFACEED-EFD6-A8EB-4976-E31EFB10E1F1}"/>
              </a:ext>
            </a:extLst>
          </p:cNvPr>
          <p:cNvCxnSpPr/>
          <p:nvPr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BC38188C-6098-858E-721F-A96C620AF20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18692"/>
      </p:ext>
    </p:extLst>
  </p:cSld>
  <p:clrMapOvr>
    <a:masterClrMapping/>
  </p:clrMapOvr>
  <p:hf sldNum="0" hdr="0" ftr="0" dt="0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Agenda/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29CB7604-41D7-C52B-91F1-8825BBA54CC8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7C2C21-21DC-C1D3-2FC5-B4D312E26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3238" y="2036830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1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67C484B-16A7-DDBF-14F2-86FF1A2843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3238" y="2909796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2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A7991BED-ABDA-00E6-FA19-59ECC9513C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237" y="3782761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3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EB9D5586-12D0-0617-0E83-18566F5F3D3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3237" y="4655728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4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CF0DDFD5-43B7-F702-6963-ED560A9829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237" y="5528694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5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0CEF86B-120C-0941-9E60-043E44E676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37" y="6401658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6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E026C21-57F3-D6D8-15BF-C37F4D4FE5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94493" y="2036830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76A126D3-BDF5-3AEE-1652-826946CF5D5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94493" y="2909796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BFF508D-A562-2556-E822-0712912C76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94492" y="3782761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9A7B486F-B636-3264-024E-F220C2E86F2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94492" y="4655728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A85B539F-6478-15FE-15B6-DF8BF611045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94492" y="5528694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8F8F0E5-9313-5F1C-EA96-805FDEBFAAE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94492" y="6401658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56C1EBB-5DA5-BF02-BDC5-AA34C3503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1E5D53D2-4AD2-8965-FAFA-0C4477DDB21C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</p:spTree>
    <p:extLst>
      <p:ext uri="{BB962C8B-B14F-4D97-AF65-F5344CB8AC3E}">
        <p14:creationId xmlns:p14="http://schemas.microsoft.com/office/powerpoint/2010/main" val="1731773182"/>
      </p:ext>
    </p:extLst>
  </p:cSld>
  <p:clrMapOvr>
    <a:masterClrMapping/>
  </p:clrMapOvr>
  <p:hf sldNum="0" hdr="0" ftr="0" dt="0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Plai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1A7477AD-DFD3-6E09-ADB5-2626AFF82BB1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2652904"/>
            <a:ext cx="13623926" cy="4213507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E0690B-A650-10E2-4533-EBACCFF1E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238" y="1960632"/>
            <a:ext cx="13623924" cy="596900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2C4C05A-3048-8787-2847-1F300FCF8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E6F82C15-5F18-F179-F3E6-5D68061DDF51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6FBD28C9-7036-3442-9955-E7B2FA7493BC}"/>
              </a:ext>
            </a:extLst>
          </p:cNvPr>
          <p:cNvSpPr/>
          <p:nvPr userDrawn="1"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</p:spTree>
    <p:extLst>
      <p:ext uri="{BB962C8B-B14F-4D97-AF65-F5344CB8AC3E}">
        <p14:creationId xmlns:p14="http://schemas.microsoft.com/office/powerpoint/2010/main" val="3703249570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2-block 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1A7477AD-DFD3-6E09-ADB5-2626AFF82BB1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2652904"/>
            <a:ext cx="6666190" cy="421350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339712" indent="0">
              <a:buNone/>
              <a:defRPr sz="1800"/>
            </a:lvl2pPr>
            <a:lvl3pPr marL="688948" indent="0">
              <a:buNone/>
              <a:defRPr sz="1800"/>
            </a:lvl3pPr>
            <a:lvl4pPr marL="976273" indent="0">
              <a:buNone/>
              <a:defRPr sz="1800"/>
            </a:lvl4pPr>
            <a:lvl5pPr marL="1314397" indent="0">
              <a:buNone/>
              <a:defRPr sz="18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E0690B-A650-10E2-4533-EBACCFF1E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239" y="1960632"/>
            <a:ext cx="6666188" cy="59690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FC8DC0-6478-538D-D5BB-1C7A5196457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460973" y="2652904"/>
            <a:ext cx="6666190" cy="421350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339712" indent="0">
              <a:buNone/>
              <a:defRPr sz="1800"/>
            </a:lvl2pPr>
            <a:lvl3pPr marL="688948" indent="0">
              <a:buNone/>
              <a:defRPr sz="1800"/>
            </a:lvl3pPr>
            <a:lvl4pPr marL="976273" indent="0">
              <a:buNone/>
              <a:defRPr sz="1800"/>
            </a:lvl4pPr>
            <a:lvl5pPr marL="1314397" indent="0">
              <a:buNone/>
              <a:defRPr sz="18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582A5401-52A2-8570-1E7F-12F6CAFEBE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0974" y="1960632"/>
            <a:ext cx="6666188" cy="596900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6B23157-C7C5-A8CF-164C-6F71BC03A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D744278D-78DB-DED7-3BFF-030F1920D826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</p:spTree>
    <p:extLst>
      <p:ext uri="{BB962C8B-B14F-4D97-AF65-F5344CB8AC3E}">
        <p14:creationId xmlns:p14="http://schemas.microsoft.com/office/powerpoint/2010/main" val="1379616391"/>
      </p:ext>
    </p:extLst>
  </p:cSld>
  <p:clrMapOvr>
    <a:masterClrMapping/>
  </p:clrMapOvr>
  <p:hf sldNum="0" hdr="0" ftr="0" dt="0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Single Block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3640" y="1127200"/>
            <a:ext cx="5486400" cy="1017918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3641" y="2305438"/>
            <a:ext cx="5567953" cy="4436069"/>
          </a:xfrm>
        </p:spPr>
        <p:txBody>
          <a:bodyPr>
            <a:noAutofit/>
          </a:bodyPr>
          <a:lstStyle>
            <a:lvl1pPr marL="0" indent="0">
              <a:buNone/>
              <a:defRPr sz="1700"/>
            </a:lvl1pPr>
            <a:lvl2pPr marL="339712" indent="0">
              <a:buNone/>
              <a:defRPr sz="1700"/>
            </a:lvl2pPr>
            <a:lvl3pPr marL="688948" indent="0">
              <a:buNone/>
              <a:defRPr sz="1700"/>
            </a:lvl3pPr>
            <a:lvl4pPr marL="976273" indent="0">
              <a:buNone/>
              <a:defRPr sz="1700"/>
            </a:lvl4pPr>
            <a:lvl5pPr marL="1314397" indent="0">
              <a:buNone/>
              <a:defRPr sz="17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5F5E3664-151B-7A7F-4F7C-2A507E6478C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14899" y="0"/>
            <a:ext cx="3378202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CEC826-D1F7-EA99-352F-49B6565DAE2C}"/>
              </a:ext>
            </a:extLst>
          </p:cNvPr>
          <p:cNvSpPr/>
          <p:nvPr/>
        </p:nvSpPr>
        <p:spPr>
          <a:xfrm>
            <a:off x="0" y="0"/>
            <a:ext cx="4914898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0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0F2A52D-6982-1DF0-3FA0-210C5B9B83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2589" y="2502859"/>
            <a:ext cx="3540125" cy="2179637"/>
          </a:xfr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  <a:lvl2pPr>
              <a:defRPr sz="4000">
                <a:solidFill>
                  <a:schemeClr val="bg1"/>
                </a:solidFill>
                <a:latin typeface="+mj-lt"/>
              </a:defRPr>
            </a:lvl2pPr>
            <a:lvl3pPr>
              <a:defRPr sz="4000">
                <a:solidFill>
                  <a:schemeClr val="bg1"/>
                </a:solidFill>
                <a:latin typeface="+mj-lt"/>
              </a:defRPr>
            </a:lvl3pPr>
            <a:lvl4pPr>
              <a:defRPr sz="4000">
                <a:solidFill>
                  <a:schemeClr val="bg1"/>
                </a:solidFill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6F681F-0D2D-8334-C08A-5E22FD0B7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BB20690-BA48-9324-4A9D-50516178768F}"/>
              </a:ext>
            </a:extLst>
          </p:cNvPr>
          <p:cNvSpPr/>
          <p:nvPr/>
        </p:nvSpPr>
        <p:spPr>
          <a:xfrm>
            <a:off x="0" y="0"/>
            <a:ext cx="4914898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00"/>
          </a:p>
        </p:txBody>
      </p:sp>
    </p:spTree>
    <p:extLst>
      <p:ext uri="{BB962C8B-B14F-4D97-AF65-F5344CB8AC3E}">
        <p14:creationId xmlns:p14="http://schemas.microsoft.com/office/powerpoint/2010/main" val="2640970290"/>
      </p:ext>
    </p:extLst>
  </p:cSld>
  <p:clrMapOvr>
    <a:masterClrMapping/>
  </p:clrMapOvr>
  <p:hf sldNum="0" hdr="0" ftr="0" dt="0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Single Block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3640" y="1127200"/>
            <a:ext cx="5486400" cy="1017918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3641" y="2305438"/>
            <a:ext cx="5567953" cy="4436069"/>
          </a:xfrm>
        </p:spPr>
        <p:txBody>
          <a:bodyPr>
            <a:noAutofit/>
          </a:bodyPr>
          <a:lstStyle>
            <a:lvl1pPr marL="0" indent="0">
              <a:buNone/>
              <a:defRPr sz="1700"/>
            </a:lvl1pPr>
            <a:lvl2pPr marL="339712" indent="0">
              <a:buNone/>
              <a:defRPr sz="1700"/>
            </a:lvl2pPr>
            <a:lvl3pPr marL="688948" indent="0">
              <a:buNone/>
              <a:defRPr sz="1700"/>
            </a:lvl3pPr>
            <a:lvl4pPr marL="976273" indent="0">
              <a:buNone/>
              <a:defRPr sz="1700"/>
            </a:lvl4pPr>
            <a:lvl5pPr marL="1314397" indent="0">
              <a:buNone/>
              <a:defRPr sz="17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5F5E3664-151B-7A7F-4F7C-2A507E6478C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14899" y="0"/>
            <a:ext cx="3378202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CEC826-D1F7-EA99-352F-49B6565DAE2C}"/>
              </a:ext>
            </a:extLst>
          </p:cNvPr>
          <p:cNvSpPr/>
          <p:nvPr/>
        </p:nvSpPr>
        <p:spPr>
          <a:xfrm>
            <a:off x="0" y="0"/>
            <a:ext cx="4914898" cy="822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0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0F2A52D-6982-1DF0-3FA0-210C5B9B83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2589" y="2502859"/>
            <a:ext cx="3540125" cy="2179637"/>
          </a:xfr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  <a:lvl2pPr>
              <a:defRPr sz="4000">
                <a:solidFill>
                  <a:schemeClr val="bg1"/>
                </a:solidFill>
                <a:latin typeface="+mj-lt"/>
              </a:defRPr>
            </a:lvl2pPr>
            <a:lvl3pPr>
              <a:defRPr sz="4000">
                <a:solidFill>
                  <a:schemeClr val="bg1"/>
                </a:solidFill>
                <a:latin typeface="+mj-lt"/>
              </a:defRPr>
            </a:lvl3pPr>
            <a:lvl4pPr>
              <a:defRPr sz="4000">
                <a:solidFill>
                  <a:schemeClr val="bg1"/>
                </a:solidFill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6F681F-0D2D-8334-C08A-5E22FD0B7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A70E395-E8F0-7141-9A88-3AAA29802F0F}"/>
              </a:ext>
            </a:extLst>
          </p:cNvPr>
          <p:cNvSpPr/>
          <p:nvPr/>
        </p:nvSpPr>
        <p:spPr>
          <a:xfrm>
            <a:off x="0" y="0"/>
            <a:ext cx="4914898" cy="822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00"/>
          </a:p>
        </p:txBody>
      </p:sp>
    </p:spTree>
    <p:extLst>
      <p:ext uri="{BB962C8B-B14F-4D97-AF65-F5344CB8AC3E}">
        <p14:creationId xmlns:p14="http://schemas.microsoft.com/office/powerpoint/2010/main" val="54428838"/>
      </p:ext>
    </p:extLst>
  </p:cSld>
  <p:clrMapOvr>
    <a:masterClrMapping/>
  </p:clrMapOvr>
  <p:hf sldNum="0" hdr="0" ftr="0" dt="0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7_2 Column With Subhead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6011" y="2298700"/>
            <a:ext cx="5908487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740506" y="2298700"/>
            <a:ext cx="6369196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1" y="3230815"/>
            <a:ext cx="5908489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7740505" y="3230815"/>
            <a:ext cx="6369192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842E2-D7BE-65D5-63F4-9548CA8AE0C1}"/>
              </a:ext>
            </a:extLst>
          </p:cNvPr>
          <p:cNvCxnSpPr>
            <a:cxnSpLocks/>
          </p:cNvCxnSpPr>
          <p:nvPr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FD829-7BA5-3C6D-763D-59772F850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4E2F5871-9DE5-1FD5-9FA5-7E412CF05AB8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cxnSp>
        <p:nvCxnSpPr>
          <p:cNvPr id="8" name="Straight Connector 3">
            <a:extLst>
              <a:ext uri="{FF2B5EF4-FFF2-40B4-BE49-F238E27FC236}">
                <a16:creationId xmlns:a16="http://schemas.microsoft.com/office/drawing/2014/main" id="{85214550-49CF-F881-6B2D-9CB12AAEE6C6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4">
            <a:extLst>
              <a:ext uri="{FF2B5EF4-FFF2-40B4-BE49-F238E27FC236}">
                <a16:creationId xmlns:a16="http://schemas.microsoft.com/office/drawing/2014/main" id="{FE51125F-8C81-9F16-CCB8-0F7AC345A240}"/>
              </a:ext>
            </a:extLst>
          </p:cNvPr>
          <p:cNvCxnSpPr>
            <a:cxnSpLocks/>
          </p:cNvCxnSpPr>
          <p:nvPr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571472688"/>
      </p:ext>
    </p:extLst>
  </p:cSld>
  <p:clrMapOvr>
    <a:masterClrMapping/>
  </p:clrMapOvr>
  <p:hf sldNum="0" hdr="0" ftr="0" dt="0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_2 Column With Subhead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1" y="2298701"/>
            <a:ext cx="5908489" cy="40005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7740505" y="2298701"/>
            <a:ext cx="6369192" cy="40005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842E2-D7BE-65D5-63F4-9548CA8AE0C1}"/>
              </a:ext>
            </a:extLst>
          </p:cNvPr>
          <p:cNvCxnSpPr>
            <a:cxnSpLocks/>
          </p:cNvCxnSpPr>
          <p:nvPr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FD829-7BA5-3C6D-763D-59772F850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AC3CC897-7E88-3C78-124A-2E6E31D0005A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cxnSp>
        <p:nvCxnSpPr>
          <p:cNvPr id="8" name="Straight Connector 3">
            <a:extLst>
              <a:ext uri="{FF2B5EF4-FFF2-40B4-BE49-F238E27FC236}">
                <a16:creationId xmlns:a16="http://schemas.microsoft.com/office/drawing/2014/main" id="{44D4CC25-7F3B-753C-D39E-997F9F5690EA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4">
            <a:extLst>
              <a:ext uri="{FF2B5EF4-FFF2-40B4-BE49-F238E27FC236}">
                <a16:creationId xmlns:a16="http://schemas.microsoft.com/office/drawing/2014/main" id="{89B7B4AD-7BD4-3489-AD21-D5E3CDA37E51}"/>
              </a:ext>
            </a:extLst>
          </p:cNvPr>
          <p:cNvCxnSpPr>
            <a:cxnSpLocks/>
          </p:cNvCxnSpPr>
          <p:nvPr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563637700"/>
      </p:ext>
    </p:extLst>
  </p:cSld>
  <p:clrMapOvr>
    <a:masterClrMapping/>
  </p:clrMapOvr>
  <p:hf sldNum="0" hdr="0" ftr="0" dt="0"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3 Column With Subhead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6011" y="2298700"/>
            <a:ext cx="3771490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5425148" y="2298700"/>
            <a:ext cx="3771491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1" y="3230815"/>
            <a:ext cx="3771490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5425146" y="3230815"/>
            <a:ext cx="3771487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BB201C-481A-0938-9DB5-D0C110A33E15}"/>
              </a:ext>
            </a:extLst>
          </p:cNvPr>
          <p:cNvCxnSpPr>
            <a:cxnSpLocks/>
          </p:cNvCxnSpPr>
          <p:nvPr/>
        </p:nvCxnSpPr>
        <p:spPr bwMode="auto">
          <a:xfrm>
            <a:off x="5041324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429DB8-28BE-3F8C-CCED-A9CFC8697C81}"/>
              </a:ext>
            </a:extLst>
          </p:cNvPr>
          <p:cNvCxnSpPr>
            <a:cxnSpLocks/>
          </p:cNvCxnSpPr>
          <p:nvPr/>
        </p:nvCxnSpPr>
        <p:spPr bwMode="auto">
          <a:xfrm>
            <a:off x="958512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F7AAA09-1185-7F6B-0EB9-01E5747EB07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968943" y="2300767"/>
            <a:ext cx="3771491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Content Placeholder 16">
            <a:extLst>
              <a:ext uri="{FF2B5EF4-FFF2-40B4-BE49-F238E27FC236}">
                <a16:creationId xmlns:a16="http://schemas.microsoft.com/office/drawing/2014/main" id="{514F11C7-C221-F797-F5B3-84BD44C358B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9968943" y="3230814"/>
            <a:ext cx="3771487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0B3B5F0-7DA3-0644-2322-57C95423A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4933ED6E-9913-D567-CA9F-6728892A3837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cxnSp>
        <p:nvCxnSpPr>
          <p:cNvPr id="9" name="Straight Connector 3">
            <a:extLst>
              <a:ext uri="{FF2B5EF4-FFF2-40B4-BE49-F238E27FC236}">
                <a16:creationId xmlns:a16="http://schemas.microsoft.com/office/drawing/2014/main" id="{CEF54185-5D43-6D3E-FFF2-9C0B7DA1C53B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6">
            <a:extLst>
              <a:ext uri="{FF2B5EF4-FFF2-40B4-BE49-F238E27FC236}">
                <a16:creationId xmlns:a16="http://schemas.microsoft.com/office/drawing/2014/main" id="{D9F61CC9-11B7-7605-B92A-9B24349DFA18}"/>
              </a:ext>
            </a:extLst>
          </p:cNvPr>
          <p:cNvCxnSpPr>
            <a:cxnSpLocks/>
          </p:cNvCxnSpPr>
          <p:nvPr/>
        </p:nvCxnSpPr>
        <p:spPr bwMode="auto">
          <a:xfrm>
            <a:off x="5041324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7">
            <a:extLst>
              <a:ext uri="{FF2B5EF4-FFF2-40B4-BE49-F238E27FC236}">
                <a16:creationId xmlns:a16="http://schemas.microsoft.com/office/drawing/2014/main" id="{04DE2312-837E-5371-7E61-8BC9567E2AA8}"/>
              </a:ext>
            </a:extLst>
          </p:cNvPr>
          <p:cNvCxnSpPr>
            <a:cxnSpLocks/>
          </p:cNvCxnSpPr>
          <p:nvPr/>
        </p:nvCxnSpPr>
        <p:spPr bwMode="auto">
          <a:xfrm>
            <a:off x="958512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209065423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Block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3640" y="1127200"/>
            <a:ext cx="5486400" cy="1017918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3640" y="2305437"/>
            <a:ext cx="5567953" cy="4436069"/>
          </a:xfrm>
        </p:spPr>
        <p:txBody>
          <a:bodyPr>
            <a:noAutofit/>
          </a:bodyPr>
          <a:lstStyle>
            <a:lvl1pPr marL="0" indent="0">
              <a:buNone/>
              <a:defRPr sz="1700"/>
            </a:lvl1pPr>
            <a:lvl2pPr marL="339725" indent="0">
              <a:buNone/>
              <a:defRPr sz="1700"/>
            </a:lvl2pPr>
            <a:lvl3pPr marL="688975" indent="0">
              <a:buNone/>
              <a:defRPr sz="1700"/>
            </a:lvl3pPr>
            <a:lvl4pPr marL="976312" indent="0">
              <a:buNone/>
              <a:defRPr sz="1700"/>
            </a:lvl4pPr>
            <a:lvl5pPr marL="1314450" indent="0">
              <a:buNone/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5F5E3664-151B-7A7F-4F7C-2A507E6478C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14898" y="0"/>
            <a:ext cx="33782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CEC826-D1F7-EA99-352F-49B6565DAE2C}"/>
              </a:ext>
            </a:extLst>
          </p:cNvPr>
          <p:cNvSpPr/>
          <p:nvPr userDrawn="1"/>
        </p:nvSpPr>
        <p:spPr>
          <a:xfrm>
            <a:off x="0" y="0"/>
            <a:ext cx="4914898" cy="822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0F2A52D-6982-1DF0-3FA0-210C5B9B83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2588" y="2502858"/>
            <a:ext cx="3540125" cy="2179637"/>
          </a:xfr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  <a:lvl2pPr>
              <a:defRPr sz="4000">
                <a:solidFill>
                  <a:schemeClr val="bg1"/>
                </a:solidFill>
                <a:latin typeface="+mj-lt"/>
              </a:defRPr>
            </a:lvl2pPr>
            <a:lvl3pPr>
              <a:defRPr sz="4000">
                <a:solidFill>
                  <a:schemeClr val="bg1"/>
                </a:solidFill>
                <a:latin typeface="+mj-lt"/>
              </a:defRPr>
            </a:lvl3pPr>
            <a:lvl4pPr>
              <a:defRPr sz="4000">
                <a:solidFill>
                  <a:schemeClr val="bg1"/>
                </a:solidFill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6F681F-0D2D-8334-C08A-5E22FD0B7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751632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Quote w/headsho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D94836B-C64F-B87F-049E-8D959535578D}"/>
              </a:ext>
            </a:extLst>
          </p:cNvPr>
          <p:cNvSpPr/>
          <p:nvPr/>
        </p:nvSpPr>
        <p:spPr>
          <a:xfrm>
            <a:off x="0" y="1"/>
            <a:ext cx="14630400" cy="72310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5441431" y="2074470"/>
            <a:ext cx="8604349" cy="473788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1pPr>
            <a:lvl2pPr marL="339712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2pPr>
            <a:lvl3pPr marL="688948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3pPr>
            <a:lvl4pPr marL="976273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4pPr>
            <a:lvl5pPr marL="1314397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048560" y="891390"/>
            <a:ext cx="0" cy="592609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D9C47752-FC8E-7273-4E3D-C0E64C8D61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703" y="5699766"/>
            <a:ext cx="4014988" cy="365011"/>
          </a:xfrm>
        </p:spPr>
        <p:txBody>
          <a:bodyPr anchor="b">
            <a:noAutofit/>
          </a:bodyPr>
          <a:lstStyle>
            <a:lvl1pPr marL="0" indent="0" algn="l">
              <a:buNone/>
              <a:defRPr sz="16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807962F9-1629-7C38-601F-666AEEED64C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40703" y="6038948"/>
            <a:ext cx="4014988" cy="77854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339712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688948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976273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314397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216B4B-E4E8-23D5-7E23-FB5B3CAB8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701" y="1417245"/>
            <a:ext cx="4014983" cy="2809981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Slide Title</a:t>
            </a:r>
          </a:p>
        </p:txBody>
      </p:sp>
      <p:pic>
        <p:nvPicPr>
          <p:cNvPr id="9" name="Picture 8" descr="A green and black half circle&#10;&#10;Description automatically generated">
            <a:extLst>
              <a:ext uri="{FF2B5EF4-FFF2-40B4-BE49-F238E27FC236}">
                <a16:creationId xmlns:a16="http://schemas.microsoft.com/office/drawing/2014/main" id="{039F9885-A89B-EB2E-F0EF-DA862080C52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1431" y="1417246"/>
            <a:ext cx="420678" cy="420678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B900EC3-FE66-C186-77D4-CB898A392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ECB8BB22-6FA9-1F64-86F7-97F287AE73D4}"/>
              </a:ext>
            </a:extLst>
          </p:cNvPr>
          <p:cNvSpPr/>
          <p:nvPr/>
        </p:nvSpPr>
        <p:spPr>
          <a:xfrm>
            <a:off x="0" y="1"/>
            <a:ext cx="14630400" cy="72310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cxnSp>
        <p:nvCxnSpPr>
          <p:cNvPr id="7" name="Straight Connector 3">
            <a:extLst>
              <a:ext uri="{FF2B5EF4-FFF2-40B4-BE49-F238E27FC236}">
                <a16:creationId xmlns:a16="http://schemas.microsoft.com/office/drawing/2014/main" id="{DFDE16A0-F42C-93CE-6CEE-297A9F62E568}"/>
              </a:ext>
            </a:extLst>
          </p:cNvPr>
          <p:cNvCxnSpPr>
            <a:cxnSpLocks/>
          </p:cNvCxnSpPr>
          <p:nvPr/>
        </p:nvCxnSpPr>
        <p:spPr bwMode="auto">
          <a:xfrm>
            <a:off x="5048560" y="891390"/>
            <a:ext cx="0" cy="592609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8" name="Picture 8" descr="A green and black half circle&#10;&#10;Description automatically generated">
            <a:extLst>
              <a:ext uri="{FF2B5EF4-FFF2-40B4-BE49-F238E27FC236}">
                <a16:creationId xmlns:a16="http://schemas.microsoft.com/office/drawing/2014/main" id="{7DBFF9E6-9052-F9D1-98C4-1B6DCDE8F1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1431" y="1417246"/>
            <a:ext cx="420678" cy="42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16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Headshot Fea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2500486" y="2340351"/>
            <a:ext cx="11626676" cy="503524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2500486" y="2886393"/>
            <a:ext cx="11626676" cy="1366630"/>
          </a:xfrm>
        </p:spPr>
        <p:txBody>
          <a:bodyPr>
            <a:noAutofit/>
          </a:bodyPr>
          <a:lstStyle>
            <a:lvl1pPr marL="285738" indent="-285738">
              <a:buFont typeface="Arial" panose="020B0604020202020204" pitchFamily="34" charset="0"/>
              <a:buChar char="•"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90BE259-1380-7F27-3E64-533E1C56F5F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3239" y="2432750"/>
            <a:ext cx="1684314" cy="168205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6340FD9B-AE60-3404-C819-CD753CD6CA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00486" y="4596723"/>
            <a:ext cx="11626676" cy="503524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6DBD51D-CD95-46A6-B925-503D512862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500486" y="5142765"/>
            <a:ext cx="11626676" cy="1366630"/>
          </a:xfrm>
        </p:spPr>
        <p:txBody>
          <a:bodyPr>
            <a:noAutofit/>
          </a:bodyPr>
          <a:lstStyle>
            <a:lvl1pPr marL="285738" indent="-285738">
              <a:buFont typeface="Arial" panose="020B0604020202020204" pitchFamily="34" charset="0"/>
              <a:buChar char="•"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B4D58A6A-B651-A158-704E-ED16D440AE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3239" y="4689122"/>
            <a:ext cx="1684314" cy="168205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B2B1C0E-D76E-924F-D78D-DA11B6B65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06F26F2B-F781-A82E-10A1-5897C5F5E414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</p:spTree>
    <p:extLst>
      <p:ext uri="{BB962C8B-B14F-4D97-AF65-F5344CB8AC3E}">
        <p14:creationId xmlns:p14="http://schemas.microsoft.com/office/powerpoint/2010/main" val="3621684900"/>
      </p:ext>
    </p:extLst>
  </p:cSld>
  <p:clrMapOvr>
    <a:masterClrMapping/>
  </p:clrMapOvr>
  <p:hf sldNum="0" hdr="0" ftr="0" dt="0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hart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89C5C778-F4C0-C7CF-C813-C9C3A87D8E4E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3EEB7A42-5110-13AD-1E86-1C14D8EA0C4A}"/>
              </a:ext>
            </a:extLst>
          </p:cNvPr>
          <p:cNvSpPr/>
          <p:nvPr/>
        </p:nvSpPr>
        <p:spPr>
          <a:xfrm>
            <a:off x="9706771" y="1714501"/>
            <a:ext cx="492363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Titles Should Use Initial Caps </a:t>
            </a:r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503238" y="1872517"/>
            <a:ext cx="8713913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hart Placeholder 6"/>
          <p:cNvSpPr>
            <a:spLocks noGrp="1"/>
          </p:cNvSpPr>
          <p:nvPr>
            <p:ph type="chart" sz="quarter" idx="16"/>
          </p:nvPr>
        </p:nvSpPr>
        <p:spPr>
          <a:xfrm>
            <a:off x="503239" y="3045239"/>
            <a:ext cx="8713913" cy="383105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Click icon to add chart</a:t>
            </a:r>
            <a:endParaRPr lang="en-US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1BB87E08-F5B2-1C85-04B0-1A4D63D6F7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968943" y="1994359"/>
            <a:ext cx="4158220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DFCB2DF8-8D4A-D112-A1F9-55A56C739C93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9968943" y="3045239"/>
            <a:ext cx="4158220" cy="383105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8C89FE-E5DA-B993-1428-B78D5CC400E7}"/>
              </a:ext>
            </a:extLst>
          </p:cNvPr>
          <p:cNvCxnSpPr>
            <a:cxnSpLocks/>
          </p:cNvCxnSpPr>
          <p:nvPr/>
        </p:nvCxnSpPr>
        <p:spPr bwMode="auto">
          <a:xfrm>
            <a:off x="9968943" y="2900584"/>
            <a:ext cx="415822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F135AD9-D450-D550-8CBA-5F0400B4E9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775A6D42-E746-DE68-4221-180E989985E7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A7DD72CC-7051-58F2-44AC-F3F240636653}"/>
              </a:ext>
            </a:extLst>
          </p:cNvPr>
          <p:cNvSpPr/>
          <p:nvPr/>
        </p:nvSpPr>
        <p:spPr>
          <a:xfrm>
            <a:off x="9706771" y="1714501"/>
            <a:ext cx="492363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cxnSp>
        <p:nvCxnSpPr>
          <p:cNvPr id="13" name="Straight Connector 8">
            <a:extLst>
              <a:ext uri="{FF2B5EF4-FFF2-40B4-BE49-F238E27FC236}">
                <a16:creationId xmlns:a16="http://schemas.microsoft.com/office/drawing/2014/main" id="{7C58DA15-050A-C75F-FB4B-1275DF9C2B62}"/>
              </a:ext>
            </a:extLst>
          </p:cNvPr>
          <p:cNvCxnSpPr>
            <a:cxnSpLocks/>
          </p:cNvCxnSpPr>
          <p:nvPr/>
        </p:nvCxnSpPr>
        <p:spPr bwMode="auto">
          <a:xfrm>
            <a:off x="9968943" y="2900584"/>
            <a:ext cx="415822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898533689"/>
      </p:ext>
    </p:extLst>
  </p:cSld>
  <p:clrMapOvr>
    <a:masterClrMapping/>
  </p:clrMapOvr>
  <p:hf sldNum="0" hdr="0" ftr="0" dt="0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hart withou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89C5C778-F4C0-C7CF-C813-C9C3A87D8E4E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Titles Should Use Initial Caps </a:t>
            </a:r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503239" y="1872517"/>
            <a:ext cx="13623925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hart Placeholder 6"/>
          <p:cNvSpPr>
            <a:spLocks noGrp="1"/>
          </p:cNvSpPr>
          <p:nvPr>
            <p:ph type="chart" sz="quarter" idx="16"/>
          </p:nvPr>
        </p:nvSpPr>
        <p:spPr>
          <a:xfrm>
            <a:off x="503238" y="3045239"/>
            <a:ext cx="13623924" cy="383105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Click icon to add chart</a:t>
            </a: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651C850-897C-E949-B6AA-E058B3A7F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6E9B8AF3-1776-8B0D-20DF-74505F1F2F5F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</p:spTree>
    <p:extLst>
      <p:ext uri="{BB962C8B-B14F-4D97-AF65-F5344CB8AC3E}">
        <p14:creationId xmlns:p14="http://schemas.microsoft.com/office/powerpoint/2010/main" val="2219013895"/>
      </p:ext>
    </p:extLst>
  </p:cSld>
  <p:clrMapOvr>
    <a:masterClrMapping/>
  </p:clrMapOvr>
  <p:hf sldNum="0" hdr="0" ftr="0" dt="0"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LAST LAYOUT OF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A1B9540-768B-ACCF-01EE-CF2685BD13DD}"/>
              </a:ext>
            </a:extLst>
          </p:cNvPr>
          <p:cNvSpPr/>
          <p:nvPr/>
        </p:nvSpPr>
        <p:spPr bwMode="auto">
          <a:xfrm>
            <a:off x="0" y="0"/>
            <a:ext cx="14630400" cy="7434470"/>
          </a:xfrm>
          <a:prstGeom prst="rect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900" b="1">
              <a:solidFill>
                <a:srgbClr val="FFFF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1176" y="1081752"/>
            <a:ext cx="1354804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7200">
                <a:solidFill>
                  <a:schemeClr val="bg1"/>
                </a:solidFill>
                <a:latin typeface="+mj-lt"/>
                <a:ea typeface="Noto Sans Medium" panose="020B0502040504020204" pitchFamily="34" charset="0"/>
                <a:cs typeface="Arial" panose="020B0604020202020204" pitchFamily="34" charset="0"/>
              </a:rPr>
              <a:t>Last</a:t>
            </a:r>
            <a:r>
              <a:rPr lang="en-US" sz="7200" baseline="0">
                <a:solidFill>
                  <a:schemeClr val="bg1"/>
                </a:solidFill>
                <a:latin typeface="+mj-lt"/>
                <a:ea typeface="Noto Sans Medium" panose="020B0502040504020204" pitchFamily="34" charset="0"/>
                <a:cs typeface="Arial" panose="020B0604020202020204" pitchFamily="34" charset="0"/>
              </a:rPr>
              <a:t> Layout </a:t>
            </a:r>
            <a:r>
              <a:rPr lang="en-US" sz="7200">
                <a:solidFill>
                  <a:schemeClr val="bg1"/>
                </a:solidFill>
                <a:latin typeface="+mj-lt"/>
                <a:ea typeface="Noto Sans Medium" panose="020B0502040504020204" pitchFamily="34" charset="0"/>
                <a:cs typeface="Arial" panose="020B0604020202020204" pitchFamily="34" charset="0"/>
              </a:rPr>
              <a:t>of Template</a:t>
            </a: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  <a:t>Any slide layouts after this</a:t>
            </a: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  <a:t>are from other templates </a:t>
            </a: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  <a:t>and should not be used</a:t>
            </a:r>
            <a:endParaRPr lang="en-US" sz="6600">
              <a:solidFill>
                <a:schemeClr val="bg1"/>
              </a:solidFill>
              <a:latin typeface="Arial" panose="020B0604020202020204" pitchFamily="34" charset="0"/>
              <a:ea typeface="Noto Sans Medium" panose="020B0502040504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15B9A44-8B2F-DFC2-27BD-3524204EB86B}"/>
              </a:ext>
            </a:extLst>
          </p:cNvPr>
          <p:cNvSpPr/>
          <p:nvPr/>
        </p:nvSpPr>
        <p:spPr bwMode="auto">
          <a:xfrm>
            <a:off x="0" y="0"/>
            <a:ext cx="14630400" cy="7434470"/>
          </a:xfrm>
          <a:prstGeom prst="rect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900" b="1">
              <a:solidFill>
                <a:srgbClr val="FFFFFF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B5AC5F2-3E57-2BA1-C1A2-560FE73D0C26}"/>
              </a:ext>
            </a:extLst>
          </p:cNvPr>
          <p:cNvSpPr/>
          <p:nvPr/>
        </p:nvSpPr>
        <p:spPr>
          <a:xfrm>
            <a:off x="541176" y="1081752"/>
            <a:ext cx="1354804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7200">
                <a:solidFill>
                  <a:schemeClr val="bg1"/>
                </a:solidFill>
                <a:latin typeface="+mj-lt"/>
                <a:ea typeface="Noto Sans Medium" panose="020B0502040504020204" pitchFamily="34" charset="0"/>
                <a:cs typeface="Arial" panose="020B0604020202020204" pitchFamily="34" charset="0"/>
              </a:rPr>
              <a:t>Last</a:t>
            </a:r>
            <a:r>
              <a:rPr lang="en-US" sz="7200" baseline="0">
                <a:solidFill>
                  <a:schemeClr val="bg1"/>
                </a:solidFill>
                <a:latin typeface="+mj-lt"/>
                <a:ea typeface="Noto Sans Medium" panose="020B0502040504020204" pitchFamily="34" charset="0"/>
                <a:cs typeface="Arial" panose="020B0604020202020204" pitchFamily="34" charset="0"/>
              </a:rPr>
              <a:t> Layout </a:t>
            </a:r>
            <a:r>
              <a:rPr lang="en-US" sz="7200">
                <a:solidFill>
                  <a:schemeClr val="bg1"/>
                </a:solidFill>
                <a:latin typeface="+mj-lt"/>
                <a:ea typeface="Noto Sans Medium" panose="020B0502040504020204" pitchFamily="34" charset="0"/>
                <a:cs typeface="Arial" panose="020B0604020202020204" pitchFamily="34" charset="0"/>
              </a:rPr>
              <a:t>of Template</a:t>
            </a: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  <a:t>Any slide layouts after this</a:t>
            </a: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  <a:t>are from other templates </a:t>
            </a: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  <a:t>and should not be used</a:t>
            </a:r>
            <a:endParaRPr lang="en-US" sz="6600">
              <a:solidFill>
                <a:schemeClr val="bg1"/>
              </a:solidFill>
              <a:latin typeface="Arial" panose="020B0604020202020204" pitchFamily="34" charset="0"/>
              <a:ea typeface="Noto Sans Medium" panose="020B05020405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103286"/>
      </p:ext>
    </p:extLst>
  </p:cSld>
  <p:clrMapOvr>
    <a:masterClrMapping/>
  </p:clrMapOvr>
  <p:hf sldNum="0" hdr="0" ftr="0" dt="0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/Closing Slide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4AAEE0-7563-43D8-2EA6-0EF66AD33038}"/>
              </a:ext>
            </a:extLst>
          </p:cNvPr>
          <p:cNvSpPr/>
          <p:nvPr/>
        </p:nvSpPr>
        <p:spPr>
          <a:xfrm>
            <a:off x="0" y="1"/>
            <a:ext cx="14630400" cy="72310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00">
              <a:solidFill>
                <a:schemeClr val="tx2"/>
              </a:solidFill>
            </a:endParaRPr>
          </a:p>
        </p:txBody>
      </p:sp>
      <p:pic>
        <p:nvPicPr>
          <p:cNvPr id="7" name="Picture 6" descr="A green and white squares&#10;&#10;Description automatically generated">
            <a:extLst>
              <a:ext uri="{FF2B5EF4-FFF2-40B4-BE49-F238E27FC236}">
                <a16:creationId xmlns:a16="http://schemas.microsoft.com/office/drawing/2014/main" id="{F20F85B9-FEB9-E836-6DAC-242661FDE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5254" y="0"/>
            <a:ext cx="5415146" cy="723015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8D37EB2-5223-EE12-23A2-A024E2AF66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77" y="1318635"/>
            <a:ext cx="6367654" cy="1276438"/>
          </a:xfrm>
        </p:spPr>
        <p:txBody>
          <a:bodyPr lIns="91440">
            <a:noAutofit/>
          </a:bodyPr>
          <a:lstStyle>
            <a:lvl1pPr algn="l" defTabSz="1462981" rtl="0" eaLnBrk="1" latinLnBrk="0" hangingPunct="1"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C72A97E-78EF-DAED-456A-D9CCEC8F65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3777" y="2955783"/>
            <a:ext cx="6367654" cy="91034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E904E0F-9C02-56BE-7DF9-ADE6E1C29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0BC124-927A-1FD0-DA4F-F17CFCF3A10A}"/>
              </a:ext>
            </a:extLst>
          </p:cNvPr>
          <p:cNvSpPr/>
          <p:nvPr userDrawn="1"/>
        </p:nvSpPr>
        <p:spPr>
          <a:xfrm>
            <a:off x="0" y="1"/>
            <a:ext cx="14630400" cy="72310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00">
              <a:solidFill>
                <a:schemeClr val="tx2"/>
              </a:solidFill>
            </a:endParaRPr>
          </a:p>
        </p:txBody>
      </p:sp>
      <p:pic>
        <p:nvPicPr>
          <p:cNvPr id="4" name="Picture 3" descr="A green and white squares&#10;&#10;Description automatically generated">
            <a:extLst>
              <a:ext uri="{FF2B5EF4-FFF2-40B4-BE49-F238E27FC236}">
                <a16:creationId xmlns:a16="http://schemas.microsoft.com/office/drawing/2014/main" id="{3A34A369-DDA8-237C-128B-986B1826DA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15254" y="0"/>
            <a:ext cx="5415146" cy="723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58618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o-brand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F5FC2D6-258E-2A4C-99EE-17BDF6F362B5}"/>
              </a:ext>
            </a:extLst>
          </p:cNvPr>
          <p:cNvSpPr/>
          <p:nvPr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900" b="1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C6D24F-3F63-5BDF-85A3-4AE929F754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8168" y="2275120"/>
            <a:ext cx="14630380" cy="36702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D9FEA5-9836-9524-A302-D1D4F2E9659B}"/>
              </a:ext>
            </a:extLst>
          </p:cNvPr>
          <p:cNvSpPr txBox="1"/>
          <p:nvPr/>
        </p:nvSpPr>
        <p:spPr>
          <a:xfrm>
            <a:off x="7315201" y="6302866"/>
            <a:ext cx="7315210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00">
                <a:solidFill>
                  <a:schemeClr val="bg1"/>
                </a:solidFill>
              </a:rPr>
              <a:t>NI is now part of Emerson.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50ED1-DB5B-ABCC-5F7C-40C47AA2A7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46A827-102B-226D-6E4F-FC99505F99E2}"/>
              </a:ext>
            </a:extLst>
          </p:cNvPr>
          <p:cNvSpPr/>
          <p:nvPr userDrawn="1"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900" b="1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B83FB1-3532-1BE3-90DA-1CF77667DD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8168" y="2275120"/>
            <a:ext cx="14630380" cy="36702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BBAB39-BAB1-B6BE-816A-2BF0CDB5FCE7}"/>
              </a:ext>
            </a:extLst>
          </p:cNvPr>
          <p:cNvSpPr txBox="1"/>
          <p:nvPr userDrawn="1"/>
        </p:nvSpPr>
        <p:spPr>
          <a:xfrm>
            <a:off x="7315201" y="6302866"/>
            <a:ext cx="7315210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00">
                <a:solidFill>
                  <a:schemeClr val="bg1"/>
                </a:solidFill>
              </a:rPr>
              <a:t>NI is now part of Emerson.</a:t>
            </a:r>
          </a:p>
        </p:txBody>
      </p:sp>
    </p:spTree>
    <p:extLst>
      <p:ext uri="{BB962C8B-B14F-4D97-AF65-F5344CB8AC3E}">
        <p14:creationId xmlns:p14="http://schemas.microsoft.com/office/powerpoint/2010/main" val="3019623169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o-brand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6CF378-F0E6-5034-6CF6-ECC88E4B67B9}"/>
              </a:ext>
            </a:extLst>
          </p:cNvPr>
          <p:cNvSpPr/>
          <p:nvPr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900" b="1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BDEE70-751A-F683-49D1-3563D21315EA}"/>
              </a:ext>
            </a:extLst>
          </p:cNvPr>
          <p:cNvSpPr txBox="1"/>
          <p:nvPr/>
        </p:nvSpPr>
        <p:spPr>
          <a:xfrm>
            <a:off x="7315201" y="6302866"/>
            <a:ext cx="7315210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00">
                <a:solidFill>
                  <a:schemeClr val="bg2">
                    <a:lumMod val="10000"/>
                  </a:schemeClr>
                </a:solidFill>
              </a:rPr>
              <a:t>NI is now part of Emerson.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E24624E-DE7B-5966-1304-9A8148C88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5A4D87-FB75-092D-ED6F-D87BA620E8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8168" y="2275120"/>
            <a:ext cx="14630380" cy="36702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BDC2EF2-B8CC-D09C-2276-3E07DE7A2FD8}"/>
              </a:ext>
            </a:extLst>
          </p:cNvPr>
          <p:cNvSpPr/>
          <p:nvPr userDrawn="1"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900" b="1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88BF0-51A0-F1A2-5338-4257D272DF69}"/>
              </a:ext>
            </a:extLst>
          </p:cNvPr>
          <p:cNvSpPr txBox="1"/>
          <p:nvPr userDrawn="1"/>
        </p:nvSpPr>
        <p:spPr>
          <a:xfrm>
            <a:off x="7315201" y="6302866"/>
            <a:ext cx="7315210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00">
                <a:solidFill>
                  <a:schemeClr val="bg2">
                    <a:lumMod val="10000"/>
                  </a:schemeClr>
                </a:solidFill>
              </a:rPr>
              <a:t>NI is now part of Emerson.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A861F-0603-69C5-E256-4FB573BBCE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8168" y="2275120"/>
            <a:ext cx="14630380" cy="367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492823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1_Breaker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4630400" cy="72310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0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547100" y="1530221"/>
            <a:ext cx="5580062" cy="2050895"/>
          </a:xfrm>
        </p:spPr>
        <p:txBody>
          <a:bodyPr>
            <a:noAutofit/>
          </a:bodyPr>
          <a:lstStyle>
            <a:lvl1pPr algn="l" defTabSz="1462981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200" cap="none" baseline="0" dirty="0">
                <a:solidFill>
                  <a:schemeClr val="bg1"/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B786E8-C0D1-6610-0652-288C064910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F3C98B94-5C52-E620-69BA-360353B197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47100" y="3956962"/>
            <a:ext cx="5580062" cy="91034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39D28D5-A065-9D4B-08E3-E8427328E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495EB1-37F6-2306-2BA8-85307D339ACE}"/>
              </a:ext>
            </a:extLst>
          </p:cNvPr>
          <p:cNvSpPr/>
          <p:nvPr userDrawn="1"/>
        </p:nvSpPr>
        <p:spPr>
          <a:xfrm>
            <a:off x="0" y="0"/>
            <a:ext cx="14630400" cy="72310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10B3310-5630-355B-FC9E-E9D572DCD7DF}"/>
              </a:ext>
            </a:extLst>
          </p:cNvPr>
          <p:cNvCxnSpPr/>
          <p:nvPr userDrawn="1"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930F66A-C00C-D371-5084-00ADC2EBB1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783206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0_Breaker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4630400" cy="72310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0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547100" y="1530221"/>
            <a:ext cx="5580062" cy="2050895"/>
          </a:xfrm>
        </p:spPr>
        <p:txBody>
          <a:bodyPr>
            <a:noAutofit/>
          </a:bodyPr>
          <a:lstStyle>
            <a:lvl1pPr algn="l" defTabSz="1462981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200" cap="none" baseline="0" dirty="0">
                <a:solidFill>
                  <a:schemeClr val="bg1"/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B786E8-C0D1-6610-0652-288C064910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F3C98B94-5C52-E620-69BA-360353B197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47100" y="3956962"/>
            <a:ext cx="5580062" cy="91034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39D28D5-A065-9D4B-08E3-E8427328E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63A4CD-FBF7-45A8-465D-19460A104F83}"/>
              </a:ext>
            </a:extLst>
          </p:cNvPr>
          <p:cNvSpPr/>
          <p:nvPr userDrawn="1"/>
        </p:nvSpPr>
        <p:spPr>
          <a:xfrm>
            <a:off x="0" y="0"/>
            <a:ext cx="14630400" cy="72310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9D5F40-A687-0F43-DB73-D87BC5314868}"/>
              </a:ext>
            </a:extLst>
          </p:cNvPr>
          <p:cNvCxnSpPr/>
          <p:nvPr userDrawn="1"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DBA7672-B435-41E7-E612-55B3E7A1AB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63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-brand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F5FC2D6-258E-2A4C-99EE-17BDF6F362B5}"/>
              </a:ext>
            </a:extLst>
          </p:cNvPr>
          <p:cNvSpPr/>
          <p:nvPr userDrawn="1"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C6D24F-3F63-5BDF-85A3-4AE929F754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8168" y="2275119"/>
            <a:ext cx="14630380" cy="36702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D9FEA5-9836-9524-A302-D1D4F2E9659B}"/>
              </a:ext>
            </a:extLst>
          </p:cNvPr>
          <p:cNvSpPr txBox="1"/>
          <p:nvPr userDrawn="1"/>
        </p:nvSpPr>
        <p:spPr>
          <a:xfrm>
            <a:off x="7315201" y="6302865"/>
            <a:ext cx="7315210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NI is now part of Emerson.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50ED1-DB5B-ABCC-5F7C-40C47AA2A7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9678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2652903"/>
            <a:ext cx="13623926" cy="4213507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25" indent="0">
              <a:buNone/>
              <a:defRPr sz="1600"/>
            </a:lvl2pPr>
            <a:lvl3pPr marL="688975" indent="0">
              <a:buNone/>
              <a:defRPr sz="1600"/>
            </a:lvl3pPr>
            <a:lvl4pPr marL="976312" indent="0">
              <a:buNone/>
              <a:defRPr sz="1600"/>
            </a:lvl4pPr>
            <a:lvl5pPr marL="131445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E0690B-A650-10E2-4533-EBACCFF1E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238" y="1960631"/>
            <a:ext cx="13623924" cy="596900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AF8B6F9-70E2-DC92-6A96-A82D7F4A63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80241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Breaker_Blu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4630400" cy="72310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0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47100" y="1530221"/>
            <a:ext cx="5580062" cy="2050895"/>
          </a:xfrm>
        </p:spPr>
        <p:txBody>
          <a:bodyPr>
            <a:noAutofit/>
          </a:bodyPr>
          <a:lstStyle>
            <a:lvl1pPr algn="l" defTabSz="1462981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12F83A-DB6F-F511-2661-4228658F732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BD5C8983-9837-9124-4B5B-8C9E6E1E35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47100" y="3956962"/>
            <a:ext cx="5580062" cy="91034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57B30E0-B710-C5EF-4F55-0FD6FC853D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E2379D-C919-42E7-2BBA-3744973ECF13}"/>
              </a:ext>
            </a:extLst>
          </p:cNvPr>
          <p:cNvSpPr/>
          <p:nvPr userDrawn="1"/>
        </p:nvSpPr>
        <p:spPr>
          <a:xfrm>
            <a:off x="0" y="1"/>
            <a:ext cx="14630400" cy="72310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D5EB37-8C9A-0FF1-AE97-71C535BD2A71}"/>
              </a:ext>
            </a:extLst>
          </p:cNvPr>
          <p:cNvCxnSpPr/>
          <p:nvPr userDrawn="1"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BD28155-EDAF-87C7-B0AF-740D6B3409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72443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Agenda/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29CB7604-41D7-C52B-91F1-8825BBA54CC8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7C2C21-21DC-C1D3-2FC5-B4D312E26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3238" y="2036830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1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67C484B-16A7-DDBF-14F2-86FF1A2843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3238" y="2909796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2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A7991BED-ABDA-00E6-FA19-59ECC9513C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237" y="3782761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3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EB9D5586-12D0-0617-0E83-18566F5F3D3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3237" y="4655728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4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CF0DDFD5-43B7-F702-6963-ED560A9829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237" y="5528694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5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0CEF86B-120C-0941-9E60-043E44E676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37" y="6401658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6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E026C21-57F3-D6D8-15BF-C37F4D4FE5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94493" y="2036830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76A126D3-BDF5-3AEE-1652-826946CF5D5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94493" y="2909796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BFF508D-A562-2556-E822-0712912C76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94492" y="3782761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9A7B486F-B636-3264-024E-F220C2E86F2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94492" y="4655728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A85B539F-6478-15FE-15B6-DF8BF611045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94492" y="5528694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8F8F0E5-9313-5F1C-EA96-805FDEBFAAE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94492" y="6401658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56C1EBB-5DA5-BF02-BDC5-AA34C3503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E5B407A8-1FA4-4FB7-CE04-9D066E88F26A}"/>
              </a:ext>
            </a:extLst>
          </p:cNvPr>
          <p:cNvSpPr/>
          <p:nvPr userDrawn="1"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</p:spTree>
    <p:extLst>
      <p:ext uri="{BB962C8B-B14F-4D97-AF65-F5344CB8AC3E}">
        <p14:creationId xmlns:p14="http://schemas.microsoft.com/office/powerpoint/2010/main" val="2802176519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Plai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1A7477AD-DFD3-6E09-ADB5-2626AFF82BB1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2652904"/>
            <a:ext cx="13623926" cy="4213507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E0690B-A650-10E2-4533-EBACCFF1E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238" y="1960632"/>
            <a:ext cx="13623924" cy="596900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2C4C05A-3048-8787-2847-1F300FCF8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760857"/>
      </p:ext>
    </p:extLst>
  </p:cSld>
  <p:clrMapOvr>
    <a:masterClrMapping/>
  </p:clrMapOvr>
  <p:hf sldNum="0" hdr="0" ftr="0" dt="0"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2-block 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1A7477AD-DFD3-6E09-ADB5-2626AFF82BB1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2652904"/>
            <a:ext cx="6666190" cy="421350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339712" indent="0">
              <a:buNone/>
              <a:defRPr sz="1800"/>
            </a:lvl2pPr>
            <a:lvl3pPr marL="688948" indent="0">
              <a:buNone/>
              <a:defRPr sz="1800"/>
            </a:lvl3pPr>
            <a:lvl4pPr marL="976273" indent="0">
              <a:buNone/>
              <a:defRPr sz="1800"/>
            </a:lvl4pPr>
            <a:lvl5pPr marL="1314397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E0690B-A650-10E2-4533-EBACCFF1E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239" y="1960632"/>
            <a:ext cx="6666188" cy="59690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FC8DC0-6478-538D-D5BB-1C7A5196457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460973" y="2652904"/>
            <a:ext cx="6666190" cy="421350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339712" indent="0">
              <a:buNone/>
              <a:defRPr sz="1800"/>
            </a:lvl2pPr>
            <a:lvl3pPr marL="688948" indent="0">
              <a:buNone/>
              <a:defRPr sz="1800"/>
            </a:lvl3pPr>
            <a:lvl4pPr marL="976273" indent="0">
              <a:buNone/>
              <a:defRPr sz="1800"/>
            </a:lvl4pPr>
            <a:lvl5pPr marL="1314397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582A5401-52A2-8570-1E7F-12F6CAFEBE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0974" y="1960632"/>
            <a:ext cx="6666188" cy="596900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6B23157-C7C5-A8CF-164C-6F71BC03A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ABF27C22-62CA-2C05-EA1D-7147EB097567}"/>
              </a:ext>
            </a:extLst>
          </p:cNvPr>
          <p:cNvSpPr/>
          <p:nvPr userDrawn="1"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</p:spTree>
    <p:extLst>
      <p:ext uri="{BB962C8B-B14F-4D97-AF65-F5344CB8AC3E}">
        <p14:creationId xmlns:p14="http://schemas.microsoft.com/office/powerpoint/2010/main" val="472228396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Single Block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3640" y="1127200"/>
            <a:ext cx="5486400" cy="1017918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3641" y="2305438"/>
            <a:ext cx="5567953" cy="4436069"/>
          </a:xfrm>
        </p:spPr>
        <p:txBody>
          <a:bodyPr>
            <a:noAutofit/>
          </a:bodyPr>
          <a:lstStyle>
            <a:lvl1pPr marL="0" indent="0">
              <a:buNone/>
              <a:defRPr sz="1700"/>
            </a:lvl1pPr>
            <a:lvl2pPr marL="339712" indent="0">
              <a:buNone/>
              <a:defRPr sz="1700"/>
            </a:lvl2pPr>
            <a:lvl3pPr marL="688948" indent="0">
              <a:buNone/>
              <a:defRPr sz="1700"/>
            </a:lvl3pPr>
            <a:lvl4pPr marL="976273" indent="0">
              <a:buNone/>
              <a:defRPr sz="1700"/>
            </a:lvl4pPr>
            <a:lvl5pPr marL="1314397" indent="0">
              <a:buNone/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5F5E3664-151B-7A7F-4F7C-2A507E6478C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14899" y="0"/>
            <a:ext cx="3378202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CEC826-D1F7-EA99-352F-49B6565DAE2C}"/>
              </a:ext>
            </a:extLst>
          </p:cNvPr>
          <p:cNvSpPr/>
          <p:nvPr/>
        </p:nvSpPr>
        <p:spPr>
          <a:xfrm>
            <a:off x="0" y="0"/>
            <a:ext cx="4914898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0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0F2A52D-6982-1DF0-3FA0-210C5B9B83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2589" y="2502859"/>
            <a:ext cx="3540125" cy="2179637"/>
          </a:xfr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  <a:lvl2pPr>
              <a:defRPr sz="4000">
                <a:solidFill>
                  <a:schemeClr val="bg1"/>
                </a:solidFill>
                <a:latin typeface="+mj-lt"/>
              </a:defRPr>
            </a:lvl2pPr>
            <a:lvl3pPr>
              <a:defRPr sz="4000">
                <a:solidFill>
                  <a:schemeClr val="bg1"/>
                </a:solidFill>
                <a:latin typeface="+mj-lt"/>
              </a:defRPr>
            </a:lvl3pPr>
            <a:lvl4pPr>
              <a:defRPr sz="4000">
                <a:solidFill>
                  <a:schemeClr val="bg1"/>
                </a:solidFill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6F681F-0D2D-8334-C08A-5E22FD0B7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DCE2BD-BA73-F359-6261-0A332C3A5F8F}"/>
              </a:ext>
            </a:extLst>
          </p:cNvPr>
          <p:cNvSpPr/>
          <p:nvPr userDrawn="1"/>
        </p:nvSpPr>
        <p:spPr>
          <a:xfrm>
            <a:off x="0" y="0"/>
            <a:ext cx="4914898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00"/>
          </a:p>
        </p:txBody>
      </p:sp>
    </p:spTree>
    <p:extLst>
      <p:ext uri="{BB962C8B-B14F-4D97-AF65-F5344CB8AC3E}">
        <p14:creationId xmlns:p14="http://schemas.microsoft.com/office/powerpoint/2010/main" val="2488662289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Single Block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3640" y="1127200"/>
            <a:ext cx="5486400" cy="1017918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3641" y="2305438"/>
            <a:ext cx="5567953" cy="4436069"/>
          </a:xfrm>
        </p:spPr>
        <p:txBody>
          <a:bodyPr>
            <a:noAutofit/>
          </a:bodyPr>
          <a:lstStyle>
            <a:lvl1pPr marL="0" indent="0">
              <a:buNone/>
              <a:defRPr sz="1700"/>
            </a:lvl1pPr>
            <a:lvl2pPr marL="339712" indent="0">
              <a:buNone/>
              <a:defRPr sz="1700"/>
            </a:lvl2pPr>
            <a:lvl3pPr marL="688948" indent="0">
              <a:buNone/>
              <a:defRPr sz="1700"/>
            </a:lvl3pPr>
            <a:lvl4pPr marL="976273" indent="0">
              <a:buNone/>
              <a:defRPr sz="1700"/>
            </a:lvl4pPr>
            <a:lvl5pPr marL="1314397" indent="0">
              <a:buNone/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5F5E3664-151B-7A7F-4F7C-2A507E6478C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14899" y="0"/>
            <a:ext cx="3378202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CEC826-D1F7-EA99-352F-49B6565DAE2C}"/>
              </a:ext>
            </a:extLst>
          </p:cNvPr>
          <p:cNvSpPr/>
          <p:nvPr/>
        </p:nvSpPr>
        <p:spPr>
          <a:xfrm>
            <a:off x="0" y="0"/>
            <a:ext cx="4914898" cy="822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0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0F2A52D-6982-1DF0-3FA0-210C5B9B83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2589" y="2502859"/>
            <a:ext cx="3540125" cy="2179637"/>
          </a:xfr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  <a:lvl2pPr>
              <a:defRPr sz="4000">
                <a:solidFill>
                  <a:schemeClr val="bg1"/>
                </a:solidFill>
                <a:latin typeface="+mj-lt"/>
              </a:defRPr>
            </a:lvl2pPr>
            <a:lvl3pPr>
              <a:defRPr sz="4000">
                <a:solidFill>
                  <a:schemeClr val="bg1"/>
                </a:solidFill>
                <a:latin typeface="+mj-lt"/>
              </a:defRPr>
            </a:lvl3pPr>
            <a:lvl4pPr>
              <a:defRPr sz="4000">
                <a:solidFill>
                  <a:schemeClr val="bg1"/>
                </a:solidFill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6F681F-0D2D-8334-C08A-5E22FD0B7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F55256-98BE-A147-BDF7-14225C386FAA}"/>
              </a:ext>
            </a:extLst>
          </p:cNvPr>
          <p:cNvSpPr/>
          <p:nvPr userDrawn="1"/>
        </p:nvSpPr>
        <p:spPr>
          <a:xfrm>
            <a:off x="0" y="0"/>
            <a:ext cx="4914898" cy="822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00"/>
          </a:p>
        </p:txBody>
      </p:sp>
    </p:spTree>
    <p:extLst>
      <p:ext uri="{BB962C8B-B14F-4D97-AF65-F5344CB8AC3E}">
        <p14:creationId xmlns:p14="http://schemas.microsoft.com/office/powerpoint/2010/main" val="2726469826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3_2 Column With Subhead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6011" y="2298700"/>
            <a:ext cx="5908487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740506" y="2298700"/>
            <a:ext cx="6369196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1" y="3230815"/>
            <a:ext cx="5908489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7740505" y="3230815"/>
            <a:ext cx="6369192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842E2-D7BE-65D5-63F4-9548CA8AE0C1}"/>
              </a:ext>
            </a:extLst>
          </p:cNvPr>
          <p:cNvCxnSpPr>
            <a:cxnSpLocks/>
          </p:cNvCxnSpPr>
          <p:nvPr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FD829-7BA5-3C6D-763D-59772F850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11AF31FA-4383-55AC-8DBC-A5A3D0C775D8}"/>
              </a:ext>
            </a:extLst>
          </p:cNvPr>
          <p:cNvSpPr/>
          <p:nvPr userDrawn="1"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870A052-5456-905D-99C6-5147A80B495D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6E2B92-8369-0B22-4E20-ED173A71EA9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561079600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2 Column With Subhead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1" y="2298701"/>
            <a:ext cx="5908489" cy="40005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7740505" y="2298701"/>
            <a:ext cx="6369192" cy="40005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842E2-D7BE-65D5-63F4-9548CA8AE0C1}"/>
              </a:ext>
            </a:extLst>
          </p:cNvPr>
          <p:cNvCxnSpPr>
            <a:cxnSpLocks/>
          </p:cNvCxnSpPr>
          <p:nvPr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FD829-7BA5-3C6D-763D-59772F850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7DCBA4F5-BB23-6B75-C79F-1B09CE2E6F23}"/>
              </a:ext>
            </a:extLst>
          </p:cNvPr>
          <p:cNvSpPr/>
          <p:nvPr userDrawn="1"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0E5DA10-94CD-CD76-53EB-FD0FEA1074ED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8EBD3EB-E71E-B069-E25F-F9F5BC1AA6F4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397683297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3 Column With Subhead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6011" y="2298700"/>
            <a:ext cx="3771490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5425148" y="2298700"/>
            <a:ext cx="3771491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1" y="3230815"/>
            <a:ext cx="3771490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5425146" y="3230815"/>
            <a:ext cx="3771487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BB201C-481A-0938-9DB5-D0C110A33E15}"/>
              </a:ext>
            </a:extLst>
          </p:cNvPr>
          <p:cNvCxnSpPr>
            <a:cxnSpLocks/>
          </p:cNvCxnSpPr>
          <p:nvPr/>
        </p:nvCxnSpPr>
        <p:spPr bwMode="auto">
          <a:xfrm>
            <a:off x="5041324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429DB8-28BE-3F8C-CCED-A9CFC8697C81}"/>
              </a:ext>
            </a:extLst>
          </p:cNvPr>
          <p:cNvCxnSpPr>
            <a:cxnSpLocks/>
          </p:cNvCxnSpPr>
          <p:nvPr/>
        </p:nvCxnSpPr>
        <p:spPr bwMode="auto">
          <a:xfrm>
            <a:off x="958512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F7AAA09-1185-7F6B-0EB9-01E5747EB07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968943" y="2300767"/>
            <a:ext cx="3771491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Content Placeholder 16">
            <a:extLst>
              <a:ext uri="{FF2B5EF4-FFF2-40B4-BE49-F238E27FC236}">
                <a16:creationId xmlns:a16="http://schemas.microsoft.com/office/drawing/2014/main" id="{514F11C7-C221-F797-F5B3-84BD44C358B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9968943" y="3230814"/>
            <a:ext cx="3771487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0B3B5F0-7DA3-0644-2322-57C95423A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CB914E19-F959-6EEF-F49C-23EA4AA42D53}"/>
              </a:ext>
            </a:extLst>
          </p:cNvPr>
          <p:cNvSpPr/>
          <p:nvPr userDrawn="1"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CB960E-C814-DE4F-6A26-A7A3D94CF65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A8FC51-EA31-B7CB-D2BA-FDC0995E271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41324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1B17F51-C27A-5E86-7653-E9599065422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58512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476579288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Quote w/headsho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D94836B-C64F-B87F-049E-8D959535578D}"/>
              </a:ext>
            </a:extLst>
          </p:cNvPr>
          <p:cNvSpPr/>
          <p:nvPr/>
        </p:nvSpPr>
        <p:spPr>
          <a:xfrm>
            <a:off x="0" y="1"/>
            <a:ext cx="14630400" cy="72310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5441431" y="2074470"/>
            <a:ext cx="8604349" cy="473788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1pPr>
            <a:lvl2pPr marL="339712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2pPr>
            <a:lvl3pPr marL="688948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3pPr>
            <a:lvl4pPr marL="976273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4pPr>
            <a:lvl5pPr marL="1314397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048560" y="891390"/>
            <a:ext cx="0" cy="592609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D9C47752-FC8E-7273-4E3D-C0E64C8D61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703" y="5699766"/>
            <a:ext cx="4014988" cy="365011"/>
          </a:xfrm>
        </p:spPr>
        <p:txBody>
          <a:bodyPr anchor="b">
            <a:noAutofit/>
          </a:bodyPr>
          <a:lstStyle>
            <a:lvl1pPr marL="0" indent="0" algn="l">
              <a:buNone/>
              <a:defRPr sz="16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807962F9-1629-7C38-601F-666AEEED64C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40703" y="6038948"/>
            <a:ext cx="4014988" cy="77854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339712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688948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976273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314397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216B4B-E4E8-23D5-7E23-FB5B3CAB8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701" y="1417245"/>
            <a:ext cx="4014983" cy="2809981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Slide Title</a:t>
            </a:r>
          </a:p>
        </p:txBody>
      </p:sp>
      <p:pic>
        <p:nvPicPr>
          <p:cNvPr id="9" name="Picture 8" descr="A green and black half circle&#10;&#10;Description automatically generated">
            <a:extLst>
              <a:ext uri="{FF2B5EF4-FFF2-40B4-BE49-F238E27FC236}">
                <a16:creationId xmlns:a16="http://schemas.microsoft.com/office/drawing/2014/main" id="{039F9885-A89B-EB2E-F0EF-DA862080C52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1431" y="1417246"/>
            <a:ext cx="420678" cy="420678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B900EC3-FE66-C186-77D4-CB898A392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98DACAB5-581F-A8D9-0FB4-6F0D8E2B15C3}"/>
              </a:ext>
            </a:extLst>
          </p:cNvPr>
          <p:cNvSpPr/>
          <p:nvPr userDrawn="1"/>
        </p:nvSpPr>
        <p:spPr>
          <a:xfrm>
            <a:off x="0" y="1"/>
            <a:ext cx="14630400" cy="72310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93CDACA-E712-1432-4993-888486C7708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48560" y="891390"/>
            <a:ext cx="0" cy="592609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8" name="Picture 7" descr="A green and black half circle&#10;&#10;Description automatically generated">
            <a:extLst>
              <a:ext uri="{FF2B5EF4-FFF2-40B4-BE49-F238E27FC236}">
                <a16:creationId xmlns:a16="http://schemas.microsoft.com/office/drawing/2014/main" id="{AA3E16FD-B24D-F75C-49DE-C09D0D24EA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1431" y="1417246"/>
            <a:ext cx="420678" cy="42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21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Content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1960631"/>
            <a:ext cx="13623926" cy="5247691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25" indent="0">
              <a:buNone/>
              <a:defRPr sz="1600"/>
            </a:lvl2pPr>
            <a:lvl3pPr marL="688975" indent="0">
              <a:buNone/>
              <a:defRPr sz="1600"/>
            </a:lvl3pPr>
            <a:lvl4pPr marL="976312" indent="0">
              <a:buNone/>
              <a:defRPr sz="1600"/>
            </a:lvl4pPr>
            <a:lvl5pPr marL="131445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15D3A71-7794-FE21-D1CE-74B73F6431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04022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Headshot Fea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2500486" y="2340351"/>
            <a:ext cx="11626676" cy="503524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2500486" y="2886393"/>
            <a:ext cx="11626676" cy="1366630"/>
          </a:xfrm>
        </p:spPr>
        <p:txBody>
          <a:bodyPr>
            <a:noAutofit/>
          </a:bodyPr>
          <a:lstStyle>
            <a:lvl1pPr marL="285738" indent="-285738">
              <a:buFont typeface="Arial" panose="020B0604020202020204" pitchFamily="34" charset="0"/>
              <a:buChar char="•"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90BE259-1380-7F27-3E64-533E1C56F5F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3239" y="2432750"/>
            <a:ext cx="1684314" cy="168205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6340FD9B-AE60-3404-C819-CD753CD6CA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00486" y="4596723"/>
            <a:ext cx="11626676" cy="503524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6DBD51D-CD95-46A6-B925-503D512862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500486" y="5142765"/>
            <a:ext cx="11626676" cy="1366630"/>
          </a:xfrm>
        </p:spPr>
        <p:txBody>
          <a:bodyPr>
            <a:noAutofit/>
          </a:bodyPr>
          <a:lstStyle>
            <a:lvl1pPr marL="285738" indent="-285738">
              <a:buFont typeface="Arial" panose="020B0604020202020204" pitchFamily="34" charset="0"/>
              <a:buChar char="•"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B4D58A6A-B651-A158-704E-ED16D440AE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3239" y="4689122"/>
            <a:ext cx="1684314" cy="168205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B2B1C0E-D76E-924F-D78D-DA11B6B65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2795F680-5BC6-DF2A-4A2B-F874D5946CAD}"/>
              </a:ext>
            </a:extLst>
          </p:cNvPr>
          <p:cNvSpPr/>
          <p:nvPr userDrawn="1"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</p:spTree>
    <p:extLst>
      <p:ext uri="{BB962C8B-B14F-4D97-AF65-F5344CB8AC3E}">
        <p14:creationId xmlns:p14="http://schemas.microsoft.com/office/powerpoint/2010/main" val="4080726024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hart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89C5C778-F4C0-C7CF-C813-C9C3A87D8E4E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3EEB7A42-5110-13AD-1E86-1C14D8EA0C4A}"/>
              </a:ext>
            </a:extLst>
          </p:cNvPr>
          <p:cNvSpPr/>
          <p:nvPr/>
        </p:nvSpPr>
        <p:spPr>
          <a:xfrm>
            <a:off x="9706771" y="1714501"/>
            <a:ext cx="492363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Titles Should Use Initial Caps </a:t>
            </a:r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503238" y="1872517"/>
            <a:ext cx="8713913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hart Placeholder 6"/>
          <p:cNvSpPr>
            <a:spLocks noGrp="1"/>
          </p:cNvSpPr>
          <p:nvPr>
            <p:ph type="chart" sz="quarter" idx="16"/>
          </p:nvPr>
        </p:nvSpPr>
        <p:spPr>
          <a:xfrm>
            <a:off x="503239" y="3045239"/>
            <a:ext cx="8713913" cy="38310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1BB87E08-F5B2-1C85-04B0-1A4D63D6F7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968943" y="1994359"/>
            <a:ext cx="4158220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DFCB2DF8-8D4A-D112-A1F9-55A56C739C93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9968943" y="3045239"/>
            <a:ext cx="4158220" cy="383105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8C89FE-E5DA-B993-1428-B78D5CC400E7}"/>
              </a:ext>
            </a:extLst>
          </p:cNvPr>
          <p:cNvCxnSpPr>
            <a:cxnSpLocks/>
          </p:cNvCxnSpPr>
          <p:nvPr/>
        </p:nvCxnSpPr>
        <p:spPr bwMode="auto">
          <a:xfrm>
            <a:off x="9968943" y="2900584"/>
            <a:ext cx="415822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F135AD9-D450-D550-8CBA-5F0400B4E9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52F1A9D9-AEF3-03D3-893F-3F2FD6179507}"/>
              </a:ext>
            </a:extLst>
          </p:cNvPr>
          <p:cNvSpPr/>
          <p:nvPr userDrawn="1"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68701800-B74C-8FC4-4147-D261C31103E8}"/>
              </a:ext>
            </a:extLst>
          </p:cNvPr>
          <p:cNvSpPr/>
          <p:nvPr userDrawn="1"/>
        </p:nvSpPr>
        <p:spPr>
          <a:xfrm>
            <a:off x="9706771" y="1714501"/>
            <a:ext cx="492363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C31785-D02E-E65F-621F-C45A6665AEE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968943" y="2900584"/>
            <a:ext cx="415822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96014604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hart withou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89C5C778-F4C0-C7CF-C813-C9C3A87D8E4E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Titles Should Use Initial Caps </a:t>
            </a:r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503239" y="1872517"/>
            <a:ext cx="13623925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hart Placeholder 6"/>
          <p:cNvSpPr>
            <a:spLocks noGrp="1"/>
          </p:cNvSpPr>
          <p:nvPr>
            <p:ph type="chart" sz="quarter" idx="16"/>
          </p:nvPr>
        </p:nvSpPr>
        <p:spPr>
          <a:xfrm>
            <a:off x="503238" y="3045239"/>
            <a:ext cx="13623924" cy="38310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651C850-897C-E949-B6AA-E058B3A7F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C38F6F31-2868-9251-1D21-CE19F08F1A85}"/>
              </a:ext>
            </a:extLst>
          </p:cNvPr>
          <p:cNvSpPr/>
          <p:nvPr userDrawn="1"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</p:spTree>
    <p:extLst>
      <p:ext uri="{BB962C8B-B14F-4D97-AF65-F5344CB8AC3E}">
        <p14:creationId xmlns:p14="http://schemas.microsoft.com/office/powerpoint/2010/main" val="525790982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/Closing Slide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4AAEE0-7563-43D8-2EA6-0EF66AD33038}"/>
              </a:ext>
            </a:extLst>
          </p:cNvPr>
          <p:cNvSpPr/>
          <p:nvPr userDrawn="1"/>
        </p:nvSpPr>
        <p:spPr>
          <a:xfrm>
            <a:off x="0" y="1"/>
            <a:ext cx="14630400" cy="72310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00">
              <a:solidFill>
                <a:schemeClr val="tx2"/>
              </a:solidFill>
            </a:endParaRPr>
          </a:p>
        </p:txBody>
      </p:sp>
      <p:pic>
        <p:nvPicPr>
          <p:cNvPr id="7" name="Picture 6" descr="A green and white squares&#10;&#10;Description automatically generated">
            <a:extLst>
              <a:ext uri="{FF2B5EF4-FFF2-40B4-BE49-F238E27FC236}">
                <a16:creationId xmlns:a16="http://schemas.microsoft.com/office/drawing/2014/main" id="{F20F85B9-FEB9-E836-6DAC-242661FDEE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15254" y="0"/>
            <a:ext cx="5415146" cy="723015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8D37EB2-5223-EE12-23A2-A024E2AF66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77" y="1318635"/>
            <a:ext cx="6367654" cy="1276438"/>
          </a:xfrm>
        </p:spPr>
        <p:txBody>
          <a:bodyPr lIns="91440">
            <a:noAutofit/>
          </a:bodyPr>
          <a:lstStyle>
            <a:lvl1pPr algn="l" defTabSz="1462981" rtl="0" eaLnBrk="1" latinLnBrk="0" hangingPunct="1"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C72A97E-78EF-DAED-456A-D9CCEC8F65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3777" y="2955783"/>
            <a:ext cx="6367654" cy="91034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E904E0F-9C02-56BE-7DF9-ADE6E1C29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018907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-brand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F5FC2D6-258E-2A4C-99EE-17BDF6F362B5}"/>
              </a:ext>
            </a:extLst>
          </p:cNvPr>
          <p:cNvSpPr/>
          <p:nvPr userDrawn="1"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900" b="1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C6D24F-3F63-5BDF-85A3-4AE929F754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8168" y="2275120"/>
            <a:ext cx="14630380" cy="36702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D9FEA5-9836-9524-A302-D1D4F2E9659B}"/>
              </a:ext>
            </a:extLst>
          </p:cNvPr>
          <p:cNvSpPr txBox="1"/>
          <p:nvPr userDrawn="1"/>
        </p:nvSpPr>
        <p:spPr>
          <a:xfrm>
            <a:off x="7315201" y="6302866"/>
            <a:ext cx="7315210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00">
                <a:solidFill>
                  <a:schemeClr val="bg1"/>
                </a:solidFill>
              </a:rPr>
              <a:t>NI is now part of Emerson.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50ED1-DB5B-ABCC-5F7C-40C47AA2A7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241796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-brand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6CF378-F0E6-5034-6CF6-ECC88E4B67B9}"/>
              </a:ext>
            </a:extLst>
          </p:cNvPr>
          <p:cNvSpPr/>
          <p:nvPr userDrawn="1"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900" b="1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BDEE70-751A-F683-49D1-3563D21315EA}"/>
              </a:ext>
            </a:extLst>
          </p:cNvPr>
          <p:cNvSpPr txBox="1"/>
          <p:nvPr userDrawn="1"/>
        </p:nvSpPr>
        <p:spPr>
          <a:xfrm>
            <a:off x="7315201" y="6302866"/>
            <a:ext cx="7315210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00">
                <a:solidFill>
                  <a:schemeClr val="bg2">
                    <a:lumMod val="10000"/>
                  </a:schemeClr>
                </a:solidFill>
              </a:rPr>
              <a:t>NI is now part of Emerson.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E24624E-DE7B-5966-1304-9A8148C88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5A4D87-FB75-092D-ED6F-D87BA620E8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8168" y="2275120"/>
            <a:ext cx="14630380" cy="367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85747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Breaker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4630400" cy="72310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00"/>
          </a:p>
        </p:txBody>
      </p:sp>
      <p:cxnSp>
        <p:nvCxnSpPr>
          <p:cNvPr id="7" name="Straight Connector 6"/>
          <p:cNvCxnSpPr/>
          <p:nvPr userDrawn="1"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547100" y="1530221"/>
            <a:ext cx="5580062" cy="2050895"/>
          </a:xfrm>
        </p:spPr>
        <p:txBody>
          <a:bodyPr>
            <a:noAutofit/>
          </a:bodyPr>
          <a:lstStyle>
            <a:lvl1pPr algn="l" defTabSz="1462981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200" cap="none" baseline="0" dirty="0">
                <a:solidFill>
                  <a:schemeClr val="bg1"/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B786E8-C0D1-6610-0652-288C064910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F3C98B94-5C52-E620-69BA-360353B197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47100" y="3956962"/>
            <a:ext cx="5580062" cy="91034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39D28D5-A065-9D4B-08E3-E8427328E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76485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Breaker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4630400" cy="72310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00"/>
          </a:p>
        </p:txBody>
      </p:sp>
      <p:cxnSp>
        <p:nvCxnSpPr>
          <p:cNvPr id="7" name="Straight Connector 6"/>
          <p:cNvCxnSpPr/>
          <p:nvPr userDrawn="1"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547100" y="1530221"/>
            <a:ext cx="5580062" cy="2050895"/>
          </a:xfrm>
        </p:spPr>
        <p:txBody>
          <a:bodyPr>
            <a:noAutofit/>
          </a:bodyPr>
          <a:lstStyle>
            <a:lvl1pPr algn="l" defTabSz="1462981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200" cap="none" baseline="0" dirty="0">
                <a:solidFill>
                  <a:schemeClr val="bg1"/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B786E8-C0D1-6610-0652-288C064910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F3C98B94-5C52-E620-69BA-360353B197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47100" y="3956962"/>
            <a:ext cx="5580062" cy="91034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39D28D5-A065-9D4B-08E3-E8427328E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95355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Breaker_Blu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"/>
            <a:ext cx="14630400" cy="72310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00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47100" y="1530221"/>
            <a:ext cx="5580062" cy="2050895"/>
          </a:xfrm>
        </p:spPr>
        <p:txBody>
          <a:bodyPr>
            <a:noAutofit/>
          </a:bodyPr>
          <a:lstStyle>
            <a:lvl1pPr algn="l" defTabSz="1462981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12F83A-DB6F-F511-2661-4228658F73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BD5C8983-9837-9124-4B5B-8C9E6E1E35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47100" y="3956962"/>
            <a:ext cx="5580062" cy="91034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57B30E0-B710-C5EF-4F55-0FD6FC853D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482596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genda/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29CB7604-41D7-C52B-91F1-8825BBA54CC8}"/>
              </a:ext>
            </a:extLst>
          </p:cNvPr>
          <p:cNvSpPr/>
          <p:nvPr userDrawn="1"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7C2C21-21DC-C1D3-2FC5-B4D312E26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3238" y="2036830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1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67C484B-16A7-DDBF-14F2-86FF1A2843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3238" y="2909796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2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A7991BED-ABDA-00E6-FA19-59ECC9513C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237" y="3782761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3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EB9D5586-12D0-0617-0E83-18566F5F3D3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3237" y="4655728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4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CF0DDFD5-43B7-F702-6963-ED560A9829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237" y="5528694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5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0CEF86B-120C-0941-9E60-043E44E676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37" y="6401658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6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E026C21-57F3-D6D8-15BF-C37F4D4FE5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94493" y="2036830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76A126D3-BDF5-3AEE-1652-826946CF5D5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94493" y="2909796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BFF508D-A562-2556-E822-0712912C76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94492" y="3782761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9A7B486F-B636-3264-024E-F220C2E86F2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94492" y="4655728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A85B539F-6478-15FE-15B6-DF8BF611045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94492" y="5528694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8F8F0E5-9313-5F1C-EA96-805FDEBFAAE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94492" y="6401658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56C1EBB-5DA5-BF02-BDC5-AA34C3503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5006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Subhead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 userDrawn="1"/>
        </p:nvSpPr>
        <p:spPr>
          <a:xfrm>
            <a:off x="0" y="1714500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6010" y="2298700"/>
            <a:ext cx="5908487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740505" y="2298700"/>
            <a:ext cx="6369195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0" y="3230815"/>
            <a:ext cx="5908489" cy="306838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25" indent="0">
              <a:buNone/>
              <a:defRPr sz="1600"/>
            </a:lvl2pPr>
            <a:lvl3pPr marL="688975" indent="0">
              <a:buNone/>
              <a:defRPr sz="1600"/>
            </a:lvl3pPr>
            <a:lvl4pPr marL="976312" indent="0">
              <a:buNone/>
              <a:defRPr sz="1600"/>
            </a:lvl4pPr>
            <a:lvl5pPr marL="131445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7740505" y="3230815"/>
            <a:ext cx="6369192" cy="306838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25" indent="0">
              <a:buNone/>
              <a:defRPr sz="1600"/>
            </a:lvl2pPr>
            <a:lvl3pPr marL="688975" indent="0">
              <a:buNone/>
              <a:defRPr sz="1600"/>
            </a:lvl3pPr>
            <a:lvl4pPr marL="976312" indent="0">
              <a:buNone/>
              <a:defRPr sz="1600"/>
            </a:lvl4pPr>
            <a:lvl5pPr marL="131445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842E2-D7BE-65D5-63F4-9548CA8AE0C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FD829-7BA5-3C6D-763D-59772F850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552319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LAST LAYOUT OF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A1B9540-768B-ACCF-01EE-CF2685BD13DD}"/>
              </a:ext>
            </a:extLst>
          </p:cNvPr>
          <p:cNvSpPr/>
          <p:nvPr/>
        </p:nvSpPr>
        <p:spPr bwMode="auto">
          <a:xfrm>
            <a:off x="0" y="0"/>
            <a:ext cx="14630400" cy="7434470"/>
          </a:xfrm>
          <a:prstGeom prst="rect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900" b="1">
              <a:solidFill>
                <a:srgbClr val="FFFF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1176" y="1081752"/>
            <a:ext cx="1354804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7200">
                <a:solidFill>
                  <a:schemeClr val="bg1"/>
                </a:solidFill>
                <a:latin typeface="+mj-lt"/>
                <a:ea typeface="Noto Sans Medium" panose="020B0502040504020204" pitchFamily="34" charset="0"/>
                <a:cs typeface="Arial" panose="020B0604020202020204" pitchFamily="34" charset="0"/>
              </a:rPr>
              <a:t>Last</a:t>
            </a:r>
            <a:r>
              <a:rPr lang="en-US" sz="7200" baseline="0">
                <a:solidFill>
                  <a:schemeClr val="bg1"/>
                </a:solidFill>
                <a:latin typeface="+mj-lt"/>
                <a:ea typeface="Noto Sans Medium" panose="020B0502040504020204" pitchFamily="34" charset="0"/>
                <a:cs typeface="Arial" panose="020B0604020202020204" pitchFamily="34" charset="0"/>
              </a:rPr>
              <a:t> Layout </a:t>
            </a:r>
            <a:r>
              <a:rPr lang="en-US" sz="7200">
                <a:solidFill>
                  <a:schemeClr val="bg1"/>
                </a:solidFill>
                <a:latin typeface="+mj-lt"/>
                <a:ea typeface="Noto Sans Medium" panose="020B0502040504020204" pitchFamily="34" charset="0"/>
                <a:cs typeface="Arial" panose="020B0604020202020204" pitchFamily="34" charset="0"/>
              </a:rPr>
              <a:t>of Template</a:t>
            </a: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  <a:t>Any slide layouts after this</a:t>
            </a: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  <a:t>are from other templates </a:t>
            </a: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  <a:t>and should not be used</a:t>
            </a:r>
            <a:endParaRPr lang="en-US" sz="6600">
              <a:solidFill>
                <a:schemeClr val="bg1"/>
              </a:solidFill>
              <a:latin typeface="Arial" panose="020B0604020202020204" pitchFamily="34" charset="0"/>
              <a:ea typeface="Noto Sans Medium" panose="020B0502040504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2B639E-47C6-429D-9B16-628D1D29F30C}"/>
              </a:ext>
            </a:extLst>
          </p:cNvPr>
          <p:cNvSpPr/>
          <p:nvPr userDrawn="1"/>
        </p:nvSpPr>
        <p:spPr bwMode="auto">
          <a:xfrm>
            <a:off x="0" y="0"/>
            <a:ext cx="14630400" cy="7434470"/>
          </a:xfrm>
          <a:prstGeom prst="rect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900" b="1">
              <a:solidFill>
                <a:srgbClr val="FF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D9BE18-9205-BA2F-4BEB-AE6F483A0E92}"/>
              </a:ext>
            </a:extLst>
          </p:cNvPr>
          <p:cNvSpPr/>
          <p:nvPr userDrawn="1"/>
        </p:nvSpPr>
        <p:spPr>
          <a:xfrm>
            <a:off x="541176" y="1081752"/>
            <a:ext cx="1354804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7200">
                <a:solidFill>
                  <a:schemeClr val="bg1"/>
                </a:solidFill>
                <a:latin typeface="+mj-lt"/>
                <a:ea typeface="Noto Sans Medium" panose="020B0502040504020204" pitchFamily="34" charset="0"/>
                <a:cs typeface="Arial" panose="020B0604020202020204" pitchFamily="34" charset="0"/>
              </a:rPr>
              <a:t>Last</a:t>
            </a:r>
            <a:r>
              <a:rPr lang="en-US" sz="7200" baseline="0">
                <a:solidFill>
                  <a:schemeClr val="bg1"/>
                </a:solidFill>
                <a:latin typeface="+mj-lt"/>
                <a:ea typeface="Noto Sans Medium" panose="020B0502040504020204" pitchFamily="34" charset="0"/>
                <a:cs typeface="Arial" panose="020B0604020202020204" pitchFamily="34" charset="0"/>
              </a:rPr>
              <a:t> Layout </a:t>
            </a:r>
            <a:r>
              <a:rPr lang="en-US" sz="7200">
                <a:solidFill>
                  <a:schemeClr val="bg1"/>
                </a:solidFill>
                <a:latin typeface="+mj-lt"/>
                <a:ea typeface="Noto Sans Medium" panose="020B0502040504020204" pitchFamily="34" charset="0"/>
                <a:cs typeface="Arial" panose="020B0604020202020204" pitchFamily="34" charset="0"/>
              </a:rPr>
              <a:t>of Template</a:t>
            </a: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  <a:t>Any slide layouts after this</a:t>
            </a: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  <a:t>are from other templates </a:t>
            </a: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  <a:t>and should not be used</a:t>
            </a:r>
            <a:endParaRPr lang="en-US" sz="6600">
              <a:solidFill>
                <a:schemeClr val="bg1"/>
              </a:solidFill>
              <a:latin typeface="Arial" panose="020B0604020202020204" pitchFamily="34" charset="0"/>
              <a:ea typeface="Noto Sans Medium" panose="020B05020405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432916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2-block 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1A7477AD-DFD3-6E09-ADB5-2626AFF82BB1}"/>
              </a:ext>
            </a:extLst>
          </p:cNvPr>
          <p:cNvSpPr/>
          <p:nvPr userDrawn="1"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2652904"/>
            <a:ext cx="6666190" cy="421350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339712" indent="0">
              <a:buNone/>
              <a:defRPr sz="1800"/>
            </a:lvl2pPr>
            <a:lvl3pPr marL="688948" indent="0">
              <a:buNone/>
              <a:defRPr sz="1800"/>
            </a:lvl3pPr>
            <a:lvl4pPr marL="976273" indent="0">
              <a:buNone/>
              <a:defRPr sz="1800"/>
            </a:lvl4pPr>
            <a:lvl5pPr marL="1314397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E0690B-A650-10E2-4533-EBACCFF1E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239" y="1960632"/>
            <a:ext cx="6666188" cy="59690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FC8DC0-6478-538D-D5BB-1C7A5196457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460973" y="2652904"/>
            <a:ext cx="6666190" cy="421350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339712" indent="0">
              <a:buNone/>
              <a:defRPr sz="1800"/>
            </a:lvl2pPr>
            <a:lvl3pPr marL="688948" indent="0">
              <a:buNone/>
              <a:defRPr sz="1800"/>
            </a:lvl3pPr>
            <a:lvl4pPr marL="976273" indent="0">
              <a:buNone/>
              <a:defRPr sz="1800"/>
            </a:lvl4pPr>
            <a:lvl5pPr marL="1314397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582A5401-52A2-8570-1E7F-12F6CAFEBE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0974" y="1960632"/>
            <a:ext cx="6666188" cy="596900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6B23157-C7C5-A8CF-164C-6F71BC03A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32012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ngle Block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3640" y="1127200"/>
            <a:ext cx="5486400" cy="1017918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3641" y="2305438"/>
            <a:ext cx="5567953" cy="4436069"/>
          </a:xfrm>
        </p:spPr>
        <p:txBody>
          <a:bodyPr>
            <a:noAutofit/>
          </a:bodyPr>
          <a:lstStyle>
            <a:lvl1pPr marL="0" indent="0">
              <a:buNone/>
              <a:defRPr sz="1700"/>
            </a:lvl1pPr>
            <a:lvl2pPr marL="339712" indent="0">
              <a:buNone/>
              <a:defRPr sz="1700"/>
            </a:lvl2pPr>
            <a:lvl3pPr marL="688948" indent="0">
              <a:buNone/>
              <a:defRPr sz="1700"/>
            </a:lvl3pPr>
            <a:lvl4pPr marL="976273" indent="0">
              <a:buNone/>
              <a:defRPr sz="1700"/>
            </a:lvl4pPr>
            <a:lvl5pPr marL="1314397" indent="0">
              <a:buNone/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5F5E3664-151B-7A7F-4F7C-2A507E6478C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14899" y="0"/>
            <a:ext cx="3378202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CEC826-D1F7-EA99-352F-49B6565DAE2C}"/>
              </a:ext>
            </a:extLst>
          </p:cNvPr>
          <p:cNvSpPr/>
          <p:nvPr userDrawn="1"/>
        </p:nvSpPr>
        <p:spPr>
          <a:xfrm>
            <a:off x="0" y="0"/>
            <a:ext cx="4914898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0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0F2A52D-6982-1DF0-3FA0-210C5B9B83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2589" y="2502859"/>
            <a:ext cx="3540125" cy="2179637"/>
          </a:xfr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  <a:lvl2pPr>
              <a:defRPr sz="4000">
                <a:solidFill>
                  <a:schemeClr val="bg1"/>
                </a:solidFill>
                <a:latin typeface="+mj-lt"/>
              </a:defRPr>
            </a:lvl2pPr>
            <a:lvl3pPr>
              <a:defRPr sz="4000">
                <a:solidFill>
                  <a:schemeClr val="bg1"/>
                </a:solidFill>
                <a:latin typeface="+mj-lt"/>
              </a:defRPr>
            </a:lvl3pPr>
            <a:lvl4pPr>
              <a:defRPr sz="4000">
                <a:solidFill>
                  <a:schemeClr val="bg1"/>
                </a:solidFill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6F681F-0D2D-8334-C08A-5E22FD0B7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44596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ngle Block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3640" y="1127200"/>
            <a:ext cx="5486400" cy="1017918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3641" y="2305438"/>
            <a:ext cx="5567953" cy="4436069"/>
          </a:xfrm>
        </p:spPr>
        <p:txBody>
          <a:bodyPr>
            <a:noAutofit/>
          </a:bodyPr>
          <a:lstStyle>
            <a:lvl1pPr marL="0" indent="0">
              <a:buNone/>
              <a:defRPr sz="1700"/>
            </a:lvl1pPr>
            <a:lvl2pPr marL="339712" indent="0">
              <a:buNone/>
              <a:defRPr sz="1700"/>
            </a:lvl2pPr>
            <a:lvl3pPr marL="688948" indent="0">
              <a:buNone/>
              <a:defRPr sz="1700"/>
            </a:lvl3pPr>
            <a:lvl4pPr marL="976273" indent="0">
              <a:buNone/>
              <a:defRPr sz="1700"/>
            </a:lvl4pPr>
            <a:lvl5pPr marL="1314397" indent="0">
              <a:buNone/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5F5E3664-151B-7A7F-4F7C-2A507E6478C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14899" y="0"/>
            <a:ext cx="3378202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CEC826-D1F7-EA99-352F-49B6565DAE2C}"/>
              </a:ext>
            </a:extLst>
          </p:cNvPr>
          <p:cNvSpPr/>
          <p:nvPr userDrawn="1"/>
        </p:nvSpPr>
        <p:spPr>
          <a:xfrm>
            <a:off x="0" y="0"/>
            <a:ext cx="4914898" cy="822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0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0F2A52D-6982-1DF0-3FA0-210C5B9B83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2589" y="2502859"/>
            <a:ext cx="3540125" cy="2179637"/>
          </a:xfr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  <a:lvl2pPr>
              <a:defRPr sz="4000">
                <a:solidFill>
                  <a:schemeClr val="bg1"/>
                </a:solidFill>
                <a:latin typeface="+mj-lt"/>
              </a:defRPr>
            </a:lvl2pPr>
            <a:lvl3pPr>
              <a:defRPr sz="4000">
                <a:solidFill>
                  <a:schemeClr val="bg1"/>
                </a:solidFill>
                <a:latin typeface="+mj-lt"/>
              </a:defRPr>
            </a:lvl3pPr>
            <a:lvl4pPr>
              <a:defRPr sz="4000">
                <a:solidFill>
                  <a:schemeClr val="bg1"/>
                </a:solidFill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6F681F-0D2D-8334-C08A-5E22FD0B7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422077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2 Column With Subhead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 userDrawn="1"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6011" y="2298700"/>
            <a:ext cx="5908487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740506" y="2298700"/>
            <a:ext cx="6369196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1" y="3230815"/>
            <a:ext cx="5908489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7740505" y="3230815"/>
            <a:ext cx="6369192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842E2-D7BE-65D5-63F4-9548CA8AE0C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FD829-7BA5-3C6D-763D-59772F850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96470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2 Column With Subhead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 userDrawn="1"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1" y="2298701"/>
            <a:ext cx="5908489" cy="40005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7740505" y="2298701"/>
            <a:ext cx="6369192" cy="40005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842E2-D7BE-65D5-63F4-9548CA8AE0C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FD829-7BA5-3C6D-763D-59772F850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565689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3 Column With Subhead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 userDrawn="1"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6011" y="2298700"/>
            <a:ext cx="3771490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5425148" y="2298700"/>
            <a:ext cx="3771491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1" y="3230815"/>
            <a:ext cx="3771490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5425146" y="3230815"/>
            <a:ext cx="3771487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BB201C-481A-0938-9DB5-D0C110A33E1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41324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429DB8-28BE-3F8C-CCED-A9CFC8697C8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58512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F7AAA09-1185-7F6B-0EB9-01E5747EB07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968943" y="2300767"/>
            <a:ext cx="3771491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Content Placeholder 16">
            <a:extLst>
              <a:ext uri="{FF2B5EF4-FFF2-40B4-BE49-F238E27FC236}">
                <a16:creationId xmlns:a16="http://schemas.microsoft.com/office/drawing/2014/main" id="{514F11C7-C221-F797-F5B3-84BD44C358B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9968943" y="3230814"/>
            <a:ext cx="3771487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0B3B5F0-7DA3-0644-2322-57C95423A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1455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Quote w/headsho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D94836B-C64F-B87F-049E-8D959535578D}"/>
              </a:ext>
            </a:extLst>
          </p:cNvPr>
          <p:cNvSpPr/>
          <p:nvPr userDrawn="1"/>
        </p:nvSpPr>
        <p:spPr>
          <a:xfrm>
            <a:off x="0" y="1"/>
            <a:ext cx="14630400" cy="72310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5441431" y="2074470"/>
            <a:ext cx="8604349" cy="473788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1pPr>
            <a:lvl2pPr marL="339712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2pPr>
            <a:lvl3pPr marL="688948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3pPr>
            <a:lvl4pPr marL="976273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4pPr>
            <a:lvl5pPr marL="1314397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48560" y="891390"/>
            <a:ext cx="0" cy="592609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D9C47752-FC8E-7273-4E3D-C0E64C8D61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703" y="5699766"/>
            <a:ext cx="4014988" cy="365011"/>
          </a:xfrm>
        </p:spPr>
        <p:txBody>
          <a:bodyPr anchor="b">
            <a:noAutofit/>
          </a:bodyPr>
          <a:lstStyle>
            <a:lvl1pPr marL="0" indent="0" algn="l">
              <a:buNone/>
              <a:defRPr sz="16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807962F9-1629-7C38-601F-666AEEED64C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40703" y="6038948"/>
            <a:ext cx="4014988" cy="77854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339712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688948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976273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314397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216B4B-E4E8-23D5-7E23-FB5B3CAB8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701" y="1417245"/>
            <a:ext cx="4014983" cy="2809981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Slide Title</a:t>
            </a:r>
          </a:p>
        </p:txBody>
      </p:sp>
      <p:pic>
        <p:nvPicPr>
          <p:cNvPr id="9" name="Picture 8" descr="A green and black half circle&#10;&#10;Description automatically generated">
            <a:extLst>
              <a:ext uri="{FF2B5EF4-FFF2-40B4-BE49-F238E27FC236}">
                <a16:creationId xmlns:a16="http://schemas.microsoft.com/office/drawing/2014/main" id="{039F9885-A89B-EB2E-F0EF-DA862080C5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1431" y="1417246"/>
            <a:ext cx="420678" cy="420678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B900EC3-FE66-C186-77D4-CB898A392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051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eadshot Fea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 userDrawn="1"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2500486" y="2340351"/>
            <a:ext cx="11626676" cy="503524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2500486" y="2886393"/>
            <a:ext cx="11626676" cy="1366630"/>
          </a:xfrm>
        </p:spPr>
        <p:txBody>
          <a:bodyPr>
            <a:noAutofit/>
          </a:bodyPr>
          <a:lstStyle>
            <a:lvl1pPr marL="285738" indent="-285738">
              <a:buFont typeface="Arial" panose="020B0604020202020204" pitchFamily="34" charset="0"/>
              <a:buChar char="•"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90BE259-1380-7F27-3E64-533E1C56F5F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3239" y="2432750"/>
            <a:ext cx="1684314" cy="168205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6340FD9B-AE60-3404-C819-CD753CD6CA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00486" y="4596723"/>
            <a:ext cx="11626676" cy="503524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6DBD51D-CD95-46A6-B925-503D512862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500486" y="5142765"/>
            <a:ext cx="11626676" cy="1366630"/>
          </a:xfrm>
        </p:spPr>
        <p:txBody>
          <a:bodyPr>
            <a:noAutofit/>
          </a:bodyPr>
          <a:lstStyle>
            <a:lvl1pPr marL="285738" indent="-285738">
              <a:buFont typeface="Arial" panose="020B0604020202020204" pitchFamily="34" charset="0"/>
              <a:buChar char="•"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B4D58A6A-B651-A158-704E-ED16D440AE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3239" y="4689122"/>
            <a:ext cx="1684314" cy="168205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B2B1C0E-D76E-924F-D78D-DA11B6B65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614725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art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89C5C778-F4C0-C7CF-C813-C9C3A87D8E4E}"/>
              </a:ext>
            </a:extLst>
          </p:cNvPr>
          <p:cNvSpPr/>
          <p:nvPr userDrawn="1"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3EEB7A42-5110-13AD-1E86-1C14D8EA0C4A}"/>
              </a:ext>
            </a:extLst>
          </p:cNvPr>
          <p:cNvSpPr/>
          <p:nvPr userDrawn="1"/>
        </p:nvSpPr>
        <p:spPr>
          <a:xfrm>
            <a:off x="9706771" y="1714501"/>
            <a:ext cx="492363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Titles Should Use Initial Caps </a:t>
            </a:r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503238" y="1872517"/>
            <a:ext cx="8713913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hart Placeholder 6"/>
          <p:cNvSpPr>
            <a:spLocks noGrp="1"/>
          </p:cNvSpPr>
          <p:nvPr>
            <p:ph type="chart" sz="quarter" idx="16"/>
          </p:nvPr>
        </p:nvSpPr>
        <p:spPr>
          <a:xfrm>
            <a:off x="503239" y="3045239"/>
            <a:ext cx="8713913" cy="38310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1BB87E08-F5B2-1C85-04B0-1A4D63D6F7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968943" y="1994359"/>
            <a:ext cx="4158220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DFCB2DF8-8D4A-D112-A1F9-55A56C739C93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9968943" y="3045239"/>
            <a:ext cx="4158220" cy="383105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8C89FE-E5DA-B993-1428-B78D5CC400E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968943" y="2900584"/>
            <a:ext cx="415822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F135AD9-D450-D550-8CBA-5F0400B4E9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6294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umn With Subhead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 userDrawn="1"/>
        </p:nvSpPr>
        <p:spPr>
          <a:xfrm>
            <a:off x="0" y="1714500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0" y="2298701"/>
            <a:ext cx="5908489" cy="40005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25" indent="0">
              <a:buNone/>
              <a:defRPr sz="1600"/>
            </a:lvl2pPr>
            <a:lvl3pPr marL="688975" indent="0">
              <a:buNone/>
              <a:defRPr sz="1600"/>
            </a:lvl3pPr>
            <a:lvl4pPr marL="976312" indent="0">
              <a:buNone/>
              <a:defRPr sz="1600"/>
            </a:lvl4pPr>
            <a:lvl5pPr marL="131445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7740505" y="2298701"/>
            <a:ext cx="6369192" cy="40005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25" indent="0">
              <a:buNone/>
              <a:defRPr sz="1600"/>
            </a:lvl2pPr>
            <a:lvl3pPr marL="688975" indent="0">
              <a:buNone/>
              <a:defRPr sz="1600"/>
            </a:lvl3pPr>
            <a:lvl4pPr marL="976312" indent="0">
              <a:buNone/>
              <a:defRPr sz="1600"/>
            </a:lvl4pPr>
            <a:lvl5pPr marL="131445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842E2-D7BE-65D5-63F4-9548CA8AE0C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FD829-7BA5-3C6D-763D-59772F850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18822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art withou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89C5C778-F4C0-C7CF-C813-C9C3A87D8E4E}"/>
              </a:ext>
            </a:extLst>
          </p:cNvPr>
          <p:cNvSpPr/>
          <p:nvPr userDrawn="1"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Titles Should Use Initial Caps </a:t>
            </a:r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503239" y="1872517"/>
            <a:ext cx="13623925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hart Placeholder 6"/>
          <p:cNvSpPr>
            <a:spLocks noGrp="1"/>
          </p:cNvSpPr>
          <p:nvPr>
            <p:ph type="chart" sz="quarter" idx="16"/>
          </p:nvPr>
        </p:nvSpPr>
        <p:spPr>
          <a:xfrm>
            <a:off x="503238" y="3045239"/>
            <a:ext cx="13623924" cy="38310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651C850-897C-E949-B6AA-E058B3A7F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335786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ST LAYOUT OF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A1B9540-768B-ACCF-01EE-CF2685BD13DD}"/>
              </a:ext>
            </a:extLst>
          </p:cNvPr>
          <p:cNvSpPr/>
          <p:nvPr userDrawn="1"/>
        </p:nvSpPr>
        <p:spPr bwMode="auto">
          <a:xfrm>
            <a:off x="0" y="0"/>
            <a:ext cx="14630400" cy="7434470"/>
          </a:xfrm>
          <a:prstGeom prst="rect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900" b="1">
              <a:solidFill>
                <a:srgbClr val="FFFFFF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541176" y="1081752"/>
            <a:ext cx="1354804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7200">
                <a:solidFill>
                  <a:schemeClr val="bg1"/>
                </a:solidFill>
                <a:latin typeface="+mj-lt"/>
                <a:ea typeface="Noto Sans Medium" panose="020B0502040504020204" pitchFamily="34" charset="0"/>
                <a:cs typeface="Arial" panose="020B0604020202020204" pitchFamily="34" charset="0"/>
              </a:rPr>
              <a:t>Last</a:t>
            </a:r>
            <a:r>
              <a:rPr lang="en-US" sz="7200" baseline="0">
                <a:solidFill>
                  <a:schemeClr val="bg1"/>
                </a:solidFill>
                <a:latin typeface="+mj-lt"/>
                <a:ea typeface="Noto Sans Medium" panose="020B0502040504020204" pitchFamily="34" charset="0"/>
                <a:cs typeface="Arial" panose="020B0604020202020204" pitchFamily="34" charset="0"/>
              </a:rPr>
              <a:t> Layout </a:t>
            </a:r>
            <a:r>
              <a:rPr lang="en-US" sz="7200">
                <a:solidFill>
                  <a:schemeClr val="bg1"/>
                </a:solidFill>
                <a:latin typeface="+mj-lt"/>
                <a:ea typeface="Noto Sans Medium" panose="020B0502040504020204" pitchFamily="34" charset="0"/>
                <a:cs typeface="Arial" panose="020B0604020202020204" pitchFamily="34" charset="0"/>
              </a:rPr>
              <a:t>of Template</a:t>
            </a: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  <a:t>Any slide layouts after this</a:t>
            </a: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  <a:t>are from other templates </a:t>
            </a: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  <a:t>and should not be used</a:t>
            </a:r>
            <a:endParaRPr lang="en-US" sz="6600">
              <a:solidFill>
                <a:schemeClr val="bg1"/>
              </a:solidFill>
              <a:latin typeface="Arial" panose="020B0604020202020204" pitchFamily="34" charset="0"/>
              <a:ea typeface="Noto Sans Medium" panose="020B05020405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159754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Plai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1960631"/>
            <a:ext cx="13623926" cy="5247691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15D3A71-7794-FE21-D1CE-74B73F6431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17869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/Closing Slide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4AAEE0-7563-43D8-2EA6-0EF66AD33038}"/>
              </a:ext>
            </a:extLst>
          </p:cNvPr>
          <p:cNvSpPr/>
          <p:nvPr/>
        </p:nvSpPr>
        <p:spPr>
          <a:xfrm>
            <a:off x="0" y="1"/>
            <a:ext cx="14630400" cy="72310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2"/>
              </a:solidFill>
            </a:endParaRPr>
          </a:p>
        </p:txBody>
      </p:sp>
      <p:pic>
        <p:nvPicPr>
          <p:cNvPr id="7" name="Picture 6" descr="A green and white squares&#10;&#10;Description automatically generated">
            <a:extLst>
              <a:ext uri="{FF2B5EF4-FFF2-40B4-BE49-F238E27FC236}">
                <a16:creationId xmlns:a16="http://schemas.microsoft.com/office/drawing/2014/main" id="{F20F85B9-FEB9-E836-6DAC-242661FDEE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5254" y="0"/>
            <a:ext cx="5415146" cy="723015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8D37EB2-5223-EE12-23A2-A024E2AF66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77" y="1318635"/>
            <a:ext cx="6367654" cy="1276438"/>
          </a:xfrm>
        </p:spPr>
        <p:txBody>
          <a:bodyPr lIns="91440">
            <a:noAutofit/>
          </a:bodyPr>
          <a:lstStyle>
            <a:lvl1pPr algn="l" defTabSz="1462864" rtl="0" eaLnBrk="1" latinLnBrk="0" hangingPunct="1"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C72A97E-78EF-DAED-456A-D9CCEC8F65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3777" y="2955783"/>
            <a:ext cx="6367654" cy="91034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E904E0F-9C02-56BE-7DF9-ADE6E1C29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6E940E-6DE5-9B98-C113-78820A2F7FE7}"/>
              </a:ext>
            </a:extLst>
          </p:cNvPr>
          <p:cNvSpPr/>
          <p:nvPr/>
        </p:nvSpPr>
        <p:spPr>
          <a:xfrm>
            <a:off x="0" y="1"/>
            <a:ext cx="14630400" cy="72310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2"/>
              </a:solidFill>
            </a:endParaRPr>
          </a:p>
        </p:txBody>
      </p:sp>
      <p:pic>
        <p:nvPicPr>
          <p:cNvPr id="4" name="Picture 3" descr="A green and white squares&#10;&#10;Description automatically generated">
            <a:extLst>
              <a:ext uri="{FF2B5EF4-FFF2-40B4-BE49-F238E27FC236}">
                <a16:creationId xmlns:a16="http://schemas.microsoft.com/office/drawing/2014/main" id="{8C0528FD-8FC2-C97E-3752-0EBBB2B259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5254" y="0"/>
            <a:ext cx="5415146" cy="7230154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D32B6717-476B-6E32-B682-564EE2A691FE}"/>
              </a:ext>
            </a:extLst>
          </p:cNvPr>
          <p:cNvSpPr/>
          <p:nvPr/>
        </p:nvSpPr>
        <p:spPr>
          <a:xfrm>
            <a:off x="0" y="1"/>
            <a:ext cx="14630400" cy="72310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2"/>
              </a:solidFill>
            </a:endParaRPr>
          </a:p>
        </p:txBody>
      </p:sp>
      <p:pic>
        <p:nvPicPr>
          <p:cNvPr id="6" name="Picture 3" descr="A green and white squares&#10;&#10;Description automatically generated">
            <a:extLst>
              <a:ext uri="{FF2B5EF4-FFF2-40B4-BE49-F238E27FC236}">
                <a16:creationId xmlns:a16="http://schemas.microsoft.com/office/drawing/2014/main" id="{72B0C4DA-494C-A2D5-F191-5ACC9C4119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5254" y="0"/>
            <a:ext cx="5415146" cy="7230154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C2B35686-16F5-8C24-B54C-8C452F1DFA51}"/>
              </a:ext>
            </a:extLst>
          </p:cNvPr>
          <p:cNvSpPr/>
          <p:nvPr userDrawn="1"/>
        </p:nvSpPr>
        <p:spPr>
          <a:xfrm>
            <a:off x="0" y="1"/>
            <a:ext cx="14630400" cy="72310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2"/>
              </a:solidFill>
            </a:endParaRPr>
          </a:p>
        </p:txBody>
      </p:sp>
      <p:pic>
        <p:nvPicPr>
          <p:cNvPr id="10" name="Picture 3" descr="A green and white squares&#10;&#10;Description automatically generated">
            <a:extLst>
              <a:ext uri="{FF2B5EF4-FFF2-40B4-BE49-F238E27FC236}">
                <a16:creationId xmlns:a16="http://schemas.microsoft.com/office/drawing/2014/main" id="{B4D6974D-5082-4734-A2D7-3307F8632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5254" y="0"/>
            <a:ext cx="5415146" cy="723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6215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o-brand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F5FC2D6-258E-2A4C-99EE-17BDF6F362B5}"/>
              </a:ext>
            </a:extLst>
          </p:cNvPr>
          <p:cNvSpPr/>
          <p:nvPr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C6D24F-3F63-5BDF-85A3-4AE929F754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168" y="2275122"/>
            <a:ext cx="14630380" cy="36702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D9FEA5-9836-9524-A302-D1D4F2E9659B}"/>
              </a:ext>
            </a:extLst>
          </p:cNvPr>
          <p:cNvSpPr txBox="1"/>
          <p:nvPr/>
        </p:nvSpPr>
        <p:spPr>
          <a:xfrm>
            <a:off x="7315201" y="6302868"/>
            <a:ext cx="731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NI is now part of Emerson.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50ED1-DB5B-ABCC-5F7C-40C47AA2A7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128FE4-269E-606F-B220-E2EB2564DA90}"/>
              </a:ext>
            </a:extLst>
          </p:cNvPr>
          <p:cNvSpPr/>
          <p:nvPr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9CFFE6-E3DC-D35E-BC05-9ADF501B05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168" y="2275122"/>
            <a:ext cx="14630380" cy="36702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45DCDC-0606-C560-8B41-3B1F823CE529}"/>
              </a:ext>
            </a:extLst>
          </p:cNvPr>
          <p:cNvSpPr txBox="1"/>
          <p:nvPr/>
        </p:nvSpPr>
        <p:spPr>
          <a:xfrm>
            <a:off x="7315201" y="6302868"/>
            <a:ext cx="731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NI is now part of Emerson.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FE758A22-D79E-6F8E-2BD9-CCD202FC4928}"/>
              </a:ext>
            </a:extLst>
          </p:cNvPr>
          <p:cNvSpPr/>
          <p:nvPr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srgbClr val="FFFFFF"/>
              </a:solidFill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22EB1C1B-9DF9-B386-11E2-623F40C404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168" y="2275122"/>
            <a:ext cx="14630380" cy="3670207"/>
          </a:xfrm>
          <a:prstGeom prst="rect">
            <a:avLst/>
          </a:prstGeom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3CE5040F-321B-F2C7-8154-7DDABED27E6A}"/>
              </a:ext>
            </a:extLst>
          </p:cNvPr>
          <p:cNvSpPr txBox="1"/>
          <p:nvPr/>
        </p:nvSpPr>
        <p:spPr>
          <a:xfrm>
            <a:off x="7315201" y="6302868"/>
            <a:ext cx="731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NI is now part of Emerson.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894A7E31-D26E-B361-F78C-209EB6722AE1}"/>
              </a:ext>
            </a:extLst>
          </p:cNvPr>
          <p:cNvSpPr/>
          <p:nvPr userDrawn="1"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srgbClr val="FFFFFF"/>
              </a:solidFill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FB484202-5BC9-F92D-A271-C9CE929E81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168" y="2275122"/>
            <a:ext cx="14630380" cy="36702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70A42B4-2BF5-79E3-34E7-3B86B5B14AB9}"/>
              </a:ext>
            </a:extLst>
          </p:cNvPr>
          <p:cNvSpPr txBox="1"/>
          <p:nvPr userDrawn="1"/>
        </p:nvSpPr>
        <p:spPr>
          <a:xfrm>
            <a:off x="7315201" y="6302868"/>
            <a:ext cx="731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NI is now part of Emerson.</a:t>
            </a:r>
          </a:p>
        </p:txBody>
      </p:sp>
    </p:spTree>
    <p:extLst>
      <p:ext uri="{BB962C8B-B14F-4D97-AF65-F5344CB8AC3E}">
        <p14:creationId xmlns:p14="http://schemas.microsoft.com/office/powerpoint/2010/main" val="1137424323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o-brand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6CF378-F0E6-5034-6CF6-ECC88E4B67B9}"/>
              </a:ext>
            </a:extLst>
          </p:cNvPr>
          <p:cNvSpPr/>
          <p:nvPr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BDEE70-751A-F683-49D1-3563D21315EA}"/>
              </a:ext>
            </a:extLst>
          </p:cNvPr>
          <p:cNvSpPr txBox="1"/>
          <p:nvPr/>
        </p:nvSpPr>
        <p:spPr>
          <a:xfrm>
            <a:off x="7315201" y="6302868"/>
            <a:ext cx="731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2">
                    <a:lumMod val="10000"/>
                  </a:schemeClr>
                </a:solidFill>
              </a:rPr>
              <a:t>NI is now part of Emerson.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E24624E-DE7B-5966-1304-9A8148C88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5A4D87-FB75-092D-ED6F-D87BA620E8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168" y="2275122"/>
            <a:ext cx="14630380" cy="36702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DE2D8BA-1667-4F99-96A9-4DA4514D9EA6}"/>
              </a:ext>
            </a:extLst>
          </p:cNvPr>
          <p:cNvSpPr/>
          <p:nvPr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9B828A-20AD-7E53-D305-68354A89D897}"/>
              </a:ext>
            </a:extLst>
          </p:cNvPr>
          <p:cNvSpPr txBox="1"/>
          <p:nvPr/>
        </p:nvSpPr>
        <p:spPr>
          <a:xfrm>
            <a:off x="7315201" y="6302868"/>
            <a:ext cx="731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2">
                    <a:lumMod val="10000"/>
                  </a:schemeClr>
                </a:solidFill>
              </a:rPr>
              <a:t>NI is now part of Emerson.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985583-14F4-1406-DB75-C73DF6E77F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168" y="2275122"/>
            <a:ext cx="14630380" cy="3670207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F9C5F6FF-F2F6-2D1B-42EA-35F46CC65EA1}"/>
              </a:ext>
            </a:extLst>
          </p:cNvPr>
          <p:cNvSpPr/>
          <p:nvPr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srgbClr val="FFFFFF"/>
              </a:solidFill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4F39E646-119A-72A9-6E03-47CF68D8AB1D}"/>
              </a:ext>
            </a:extLst>
          </p:cNvPr>
          <p:cNvSpPr txBox="1"/>
          <p:nvPr/>
        </p:nvSpPr>
        <p:spPr>
          <a:xfrm>
            <a:off x="7315201" y="6302868"/>
            <a:ext cx="731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2">
                    <a:lumMod val="10000"/>
                  </a:schemeClr>
                </a:solidFill>
              </a:rPr>
              <a:t>NI is now part of Emerson.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B7C530E6-1DD9-EB97-2EE6-101814CB6F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168" y="2275122"/>
            <a:ext cx="14630380" cy="3670207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3E447280-B0AC-6F6B-4D95-BBD03A5CF26A}"/>
              </a:ext>
            </a:extLst>
          </p:cNvPr>
          <p:cNvSpPr/>
          <p:nvPr userDrawn="1"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srgbClr val="FFFFFF"/>
              </a:solidFill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1FB898CE-3D45-885D-3A5A-90EE04836228}"/>
              </a:ext>
            </a:extLst>
          </p:cNvPr>
          <p:cNvSpPr txBox="1"/>
          <p:nvPr userDrawn="1"/>
        </p:nvSpPr>
        <p:spPr>
          <a:xfrm>
            <a:off x="7315201" y="6302868"/>
            <a:ext cx="731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2">
                    <a:lumMod val="10000"/>
                  </a:schemeClr>
                </a:solidFill>
              </a:rPr>
              <a:t>NI is now part of Emerson.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99BEF976-EDAA-25DC-276C-818C151309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168" y="2275122"/>
            <a:ext cx="14630380" cy="367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04645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ver Slide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7D8389FB-13B4-51E4-68AC-2618D55E87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146304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5AD002E-415A-4D73-8091-8E41D1B56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77" y="478913"/>
            <a:ext cx="13262848" cy="1276438"/>
          </a:xfrm>
        </p:spPr>
        <p:txBody>
          <a:bodyPr lIns="91440">
            <a:noAutofit/>
          </a:bodyPr>
          <a:lstStyle>
            <a:lvl1pPr algn="l" defTabSz="1462864" rtl="0" eaLnBrk="1" latinLnBrk="0" hangingPunct="1"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4D33A2EE-036C-4D53-9010-79F2A3C10D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3777" y="1755350"/>
            <a:ext cx="10476358" cy="91034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9BBD498-4442-3D68-BD18-43021A6AED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961088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ver Slide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C6109AA-81FE-80E6-6C85-1F72793C92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146304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091D9-52CD-819A-F895-888D725CA2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77" y="1264976"/>
            <a:ext cx="13262848" cy="1276438"/>
          </a:xfrm>
        </p:spPr>
        <p:txBody>
          <a:bodyPr lIns="91440">
            <a:noAutofit/>
          </a:bodyPr>
          <a:lstStyle>
            <a:lvl1pPr algn="r" defTabSz="1462864" rtl="0" eaLnBrk="1" latinLnBrk="0" hangingPunct="1"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1C7229B2-0302-B532-FD04-8FDFC0A413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70265" y="2541416"/>
            <a:ext cx="10476358" cy="910340"/>
          </a:xfrm>
        </p:spPr>
        <p:txBody>
          <a:bodyPr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72A0D3D-A1F5-DABF-B4AB-4474F4C19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280804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ver Slide Bottom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C0312917-9934-6C7B-5619-62A836D9917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146304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15B72D-6C37-27C8-02F6-B0767A64B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6311" y="5514051"/>
            <a:ext cx="13262848" cy="1276438"/>
          </a:xfrm>
        </p:spPr>
        <p:txBody>
          <a:bodyPr lIns="91440">
            <a:noAutofit/>
          </a:bodyPr>
          <a:lstStyle>
            <a:lvl1pPr algn="l" defTabSz="1462864" rtl="0" eaLnBrk="1" latinLnBrk="0" hangingPunct="1"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4543A546-CE7C-20CC-1A94-72E4A8856C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6311" y="6790491"/>
            <a:ext cx="10476358" cy="91034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6239AE-FAA0-15DC-6C9A-2B55F4C0F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86393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ver Slide Dark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9BFF5F3-AA63-4E90-A5C2-2DF5193537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146304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159213-4973-B145-E517-EB9FCAD7B0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2635" y="-1"/>
            <a:ext cx="5376485" cy="2936728"/>
          </a:xfrm>
          <a:solidFill>
            <a:schemeClr val="accent3"/>
          </a:solidFill>
        </p:spPr>
        <p:txBody>
          <a:bodyPr lIns="91440">
            <a:noAutofit/>
          </a:bodyPr>
          <a:lstStyle>
            <a:lvl1pPr marL="274288" algn="l" defTabSz="146286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6428E205-3797-1272-896A-7E47BDDF21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42633" y="2936726"/>
            <a:ext cx="5376484" cy="5292874"/>
          </a:xfrm>
          <a:solidFill>
            <a:schemeClr val="accent3"/>
          </a:solidFill>
        </p:spPr>
        <p:txBody>
          <a:bodyPr/>
          <a:lstStyle>
            <a:lvl1pPr marL="274288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CE65F22-62CF-DAFA-08EF-029837C0F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2521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Column With Subhead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6010" y="2298700"/>
            <a:ext cx="5908487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740505" y="2298700"/>
            <a:ext cx="6369195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0" y="3230815"/>
            <a:ext cx="5908489" cy="306838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25" indent="0">
              <a:buNone/>
              <a:defRPr sz="1600"/>
            </a:lvl2pPr>
            <a:lvl3pPr marL="688975" indent="0">
              <a:buNone/>
              <a:defRPr sz="1600"/>
            </a:lvl3pPr>
            <a:lvl4pPr marL="976312" indent="0">
              <a:buNone/>
              <a:defRPr sz="1600"/>
            </a:lvl4pPr>
            <a:lvl5pPr marL="131445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7740505" y="3230815"/>
            <a:ext cx="6369192" cy="306838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25" indent="0">
              <a:buNone/>
              <a:defRPr sz="1600"/>
            </a:lvl2pPr>
            <a:lvl3pPr marL="688975" indent="0">
              <a:buNone/>
              <a:defRPr sz="1600"/>
            </a:lvl3pPr>
            <a:lvl4pPr marL="976312" indent="0">
              <a:buNone/>
              <a:defRPr sz="1600"/>
            </a:lvl4pPr>
            <a:lvl5pPr marL="131445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842E2-D7BE-65D5-63F4-9548CA8AE0C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FD829-7BA5-3C6D-763D-59772F850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309829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ver Slide Dark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9BFF5F3-AA63-4E90-A5C2-2DF5193537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146304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159213-4973-B145-E517-EB9FCAD7B0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2635" y="-1"/>
            <a:ext cx="5376485" cy="2936728"/>
          </a:xfrm>
          <a:solidFill>
            <a:schemeClr val="accent2"/>
          </a:solidFill>
        </p:spPr>
        <p:txBody>
          <a:bodyPr lIns="91440">
            <a:noAutofit/>
          </a:bodyPr>
          <a:lstStyle>
            <a:lvl1pPr marL="274288" algn="l" defTabSz="146286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6428E205-3797-1272-896A-7E47BDDF21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42633" y="2936726"/>
            <a:ext cx="5376484" cy="5292874"/>
          </a:xfrm>
          <a:solidFill>
            <a:schemeClr val="accent2"/>
          </a:solidFill>
        </p:spPr>
        <p:txBody>
          <a:bodyPr/>
          <a:lstStyle>
            <a:lvl1pPr marL="274288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CE65F22-62CF-DAFA-08EF-029837C0F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357419"/>
      </p:ext>
    </p:extLst>
  </p:cSld>
  <p:clrMapOvr>
    <a:masterClrMapping/>
  </p:clrMapOvr>
  <p:hf sldNum="0" hdr="0" ftr="0" dt="0"/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ver Slide Bright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9BFF5F3-AA63-4E90-A5C2-2DF5193537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146304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159213-4973-B145-E517-EB9FCAD7B0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2635" y="-1"/>
            <a:ext cx="5376485" cy="2936728"/>
          </a:xfrm>
          <a:solidFill>
            <a:schemeClr val="accent6"/>
          </a:solidFill>
        </p:spPr>
        <p:txBody>
          <a:bodyPr lIns="91440">
            <a:noAutofit/>
          </a:bodyPr>
          <a:lstStyle>
            <a:lvl1pPr marL="274288" algn="l" defTabSz="146286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6428E205-3797-1272-896A-7E47BDDF21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42633" y="2936726"/>
            <a:ext cx="5376484" cy="5292874"/>
          </a:xfrm>
          <a:solidFill>
            <a:schemeClr val="accent6"/>
          </a:solidFill>
        </p:spPr>
        <p:txBody>
          <a:bodyPr/>
          <a:lstStyle>
            <a:lvl1pPr marL="274288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08F619E-F524-0D27-7E20-76C08FB9B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273730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3_Breaker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4630400" cy="72310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547100" y="1530224"/>
            <a:ext cx="5580062" cy="2050895"/>
          </a:xfrm>
        </p:spPr>
        <p:txBody>
          <a:bodyPr>
            <a:noAutofit/>
          </a:bodyPr>
          <a:lstStyle>
            <a:lvl1pPr algn="l" defTabSz="146286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200" cap="none" baseline="0" dirty="0">
                <a:solidFill>
                  <a:schemeClr val="bg1"/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B786E8-C0D1-6610-0652-288C064910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4"/>
            <a:ext cx="1768351" cy="454588"/>
          </a:xfrm>
          <a:prstGeom prst="rect">
            <a:avLst/>
          </a:prstGeom>
        </p:spPr>
      </p:pic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F3C98B94-5C52-E620-69BA-360353B197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47100" y="3956962"/>
            <a:ext cx="5580062" cy="91034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39D28D5-A065-9D4B-08E3-E8427328E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527375-A641-F5C8-AA18-69A44F8E216E}"/>
              </a:ext>
            </a:extLst>
          </p:cNvPr>
          <p:cNvSpPr/>
          <p:nvPr/>
        </p:nvSpPr>
        <p:spPr>
          <a:xfrm>
            <a:off x="0" y="0"/>
            <a:ext cx="14630400" cy="72310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F3222F-5BF4-04F0-0C31-D62992FE2F10}"/>
              </a:ext>
            </a:extLst>
          </p:cNvPr>
          <p:cNvCxnSpPr/>
          <p:nvPr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4296FB9-C14E-EECB-92E0-7A7276E2AA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4"/>
            <a:ext cx="1768351" cy="454588"/>
          </a:xfrm>
          <a:prstGeom prst="rect">
            <a:avLst/>
          </a:prstGeom>
        </p:spPr>
      </p:pic>
      <p:sp>
        <p:nvSpPr>
          <p:cNvPr id="11" name="Rectangle 4">
            <a:extLst>
              <a:ext uri="{FF2B5EF4-FFF2-40B4-BE49-F238E27FC236}">
                <a16:creationId xmlns:a16="http://schemas.microsoft.com/office/drawing/2014/main" id="{ADA17D4D-525F-F6E9-C761-40F28761798D}"/>
              </a:ext>
            </a:extLst>
          </p:cNvPr>
          <p:cNvSpPr/>
          <p:nvPr/>
        </p:nvSpPr>
        <p:spPr>
          <a:xfrm>
            <a:off x="0" y="0"/>
            <a:ext cx="14630400" cy="72310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C18114BC-BD09-79B4-3DB0-0482EDB9F3F0}"/>
              </a:ext>
            </a:extLst>
          </p:cNvPr>
          <p:cNvCxnSpPr/>
          <p:nvPr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9">
            <a:extLst>
              <a:ext uri="{FF2B5EF4-FFF2-40B4-BE49-F238E27FC236}">
                <a16:creationId xmlns:a16="http://schemas.microsoft.com/office/drawing/2014/main" id="{74F0CA6C-90DE-F936-FDB0-35D89DA8BD2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4"/>
            <a:ext cx="1768351" cy="4545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02820C-3779-3CB8-8F55-4EC6247D4439}"/>
              </a:ext>
            </a:extLst>
          </p:cNvPr>
          <p:cNvSpPr/>
          <p:nvPr userDrawn="1"/>
        </p:nvSpPr>
        <p:spPr>
          <a:xfrm>
            <a:off x="0" y="0"/>
            <a:ext cx="14630400" cy="72310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B5A4603-E495-C98B-BE65-66F529689AEE}"/>
              </a:ext>
            </a:extLst>
          </p:cNvPr>
          <p:cNvCxnSpPr/>
          <p:nvPr userDrawn="1"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FC06066-93CC-880E-C881-355C7D843A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4"/>
            <a:ext cx="1768351" cy="4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46342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2_Breaker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4630400" cy="72310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547100" y="1530224"/>
            <a:ext cx="5580062" cy="2050895"/>
          </a:xfrm>
        </p:spPr>
        <p:txBody>
          <a:bodyPr>
            <a:noAutofit/>
          </a:bodyPr>
          <a:lstStyle>
            <a:lvl1pPr algn="l" defTabSz="146286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200" cap="none" baseline="0" dirty="0">
                <a:solidFill>
                  <a:schemeClr val="bg1"/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B786E8-C0D1-6610-0652-288C064910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4"/>
            <a:ext cx="1768351" cy="454588"/>
          </a:xfrm>
          <a:prstGeom prst="rect">
            <a:avLst/>
          </a:prstGeom>
        </p:spPr>
      </p:pic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F3C98B94-5C52-E620-69BA-360353B197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47100" y="3956962"/>
            <a:ext cx="5580062" cy="91034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39D28D5-A065-9D4B-08E3-E8427328E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C26636-FD50-8D08-4C68-CE6D96292BCB}"/>
              </a:ext>
            </a:extLst>
          </p:cNvPr>
          <p:cNvSpPr/>
          <p:nvPr/>
        </p:nvSpPr>
        <p:spPr>
          <a:xfrm>
            <a:off x="0" y="0"/>
            <a:ext cx="14630400" cy="72310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298B0E-271E-E62C-BFBB-269F798AD38C}"/>
              </a:ext>
            </a:extLst>
          </p:cNvPr>
          <p:cNvCxnSpPr/>
          <p:nvPr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98D6D99-84AB-FA6F-8C68-FE8E92E173B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4"/>
            <a:ext cx="1768351" cy="454588"/>
          </a:xfrm>
          <a:prstGeom prst="rect">
            <a:avLst/>
          </a:prstGeom>
        </p:spPr>
      </p:pic>
      <p:sp>
        <p:nvSpPr>
          <p:cNvPr id="11" name="Rectangle 4">
            <a:extLst>
              <a:ext uri="{FF2B5EF4-FFF2-40B4-BE49-F238E27FC236}">
                <a16:creationId xmlns:a16="http://schemas.microsoft.com/office/drawing/2014/main" id="{3C58374E-765F-DA5A-BEA0-14B94D8E6446}"/>
              </a:ext>
            </a:extLst>
          </p:cNvPr>
          <p:cNvSpPr/>
          <p:nvPr/>
        </p:nvSpPr>
        <p:spPr>
          <a:xfrm>
            <a:off x="0" y="0"/>
            <a:ext cx="14630400" cy="72310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AAE9D2CF-AC93-DA37-67C3-E78FD2DDB19C}"/>
              </a:ext>
            </a:extLst>
          </p:cNvPr>
          <p:cNvCxnSpPr/>
          <p:nvPr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9">
            <a:extLst>
              <a:ext uri="{FF2B5EF4-FFF2-40B4-BE49-F238E27FC236}">
                <a16:creationId xmlns:a16="http://schemas.microsoft.com/office/drawing/2014/main" id="{2FCF7026-9215-3233-A06B-8631D744E23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4"/>
            <a:ext cx="1768351" cy="4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172163"/>
      </p:ext>
    </p:extLst>
  </p:cSld>
  <p:clrMapOvr>
    <a:masterClrMapping/>
  </p:clrMapOvr>
  <p:hf sldNum="0" hdr="0" ftr="0" dt="0"/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1_Breaker_Blu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4630400" cy="72310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47100" y="1530224"/>
            <a:ext cx="5580062" cy="2050895"/>
          </a:xfrm>
        </p:spPr>
        <p:txBody>
          <a:bodyPr>
            <a:noAutofit/>
          </a:bodyPr>
          <a:lstStyle>
            <a:lvl1pPr algn="l" defTabSz="146286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12F83A-DB6F-F511-2661-4228658F732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4"/>
            <a:ext cx="1768351" cy="454588"/>
          </a:xfrm>
          <a:prstGeom prst="rect">
            <a:avLst/>
          </a:prstGeom>
        </p:spPr>
      </p:pic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BD5C8983-9837-9124-4B5B-8C9E6E1E35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47100" y="3956962"/>
            <a:ext cx="5580062" cy="91034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57B30E0-B710-C5EF-4F55-0FD6FC853D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C8F710-8B77-63C2-FB1A-BFFB0123BB13}"/>
              </a:ext>
            </a:extLst>
          </p:cNvPr>
          <p:cNvSpPr/>
          <p:nvPr/>
        </p:nvSpPr>
        <p:spPr>
          <a:xfrm>
            <a:off x="0" y="1"/>
            <a:ext cx="14630400" cy="72310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1C9F38-7E18-17B7-4F85-5D5C7187BFFA}"/>
              </a:ext>
            </a:extLst>
          </p:cNvPr>
          <p:cNvCxnSpPr/>
          <p:nvPr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378BF81-E231-113A-257A-C3648E6F8BF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4"/>
            <a:ext cx="1768351" cy="454588"/>
          </a:xfrm>
          <a:prstGeom prst="rect">
            <a:avLst/>
          </a:prstGeom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123CEA4E-DB91-6E87-3E74-A67325939413}"/>
              </a:ext>
            </a:extLst>
          </p:cNvPr>
          <p:cNvSpPr/>
          <p:nvPr/>
        </p:nvSpPr>
        <p:spPr>
          <a:xfrm>
            <a:off x="0" y="1"/>
            <a:ext cx="14630400" cy="72310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2" name="Straight Connector 6">
            <a:extLst>
              <a:ext uri="{FF2B5EF4-FFF2-40B4-BE49-F238E27FC236}">
                <a16:creationId xmlns:a16="http://schemas.microsoft.com/office/drawing/2014/main" id="{5F2F95E8-67FC-42B1-6A09-C9FDD29296E4}"/>
              </a:ext>
            </a:extLst>
          </p:cNvPr>
          <p:cNvCxnSpPr/>
          <p:nvPr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7">
            <a:extLst>
              <a:ext uri="{FF2B5EF4-FFF2-40B4-BE49-F238E27FC236}">
                <a16:creationId xmlns:a16="http://schemas.microsoft.com/office/drawing/2014/main" id="{0C716593-744D-CBB4-D5CA-ABFD3E8776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4"/>
            <a:ext cx="1768351" cy="4545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8847561-0CD5-754E-2348-438B08DF73F8}"/>
              </a:ext>
            </a:extLst>
          </p:cNvPr>
          <p:cNvSpPr/>
          <p:nvPr userDrawn="1"/>
        </p:nvSpPr>
        <p:spPr>
          <a:xfrm>
            <a:off x="0" y="1"/>
            <a:ext cx="14630400" cy="72310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ECD3D3-340E-7323-2A77-D99A5EE16372}"/>
              </a:ext>
            </a:extLst>
          </p:cNvPr>
          <p:cNvCxnSpPr/>
          <p:nvPr userDrawn="1"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BE9687EB-5E52-7950-8033-B463FA5549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4"/>
            <a:ext cx="1768351" cy="4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468605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Plai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1A7477AD-DFD3-6E09-ADB5-2626AFF82BB1}"/>
              </a:ext>
            </a:extLst>
          </p:cNvPr>
          <p:cNvSpPr/>
          <p:nvPr/>
        </p:nvSpPr>
        <p:spPr>
          <a:xfrm>
            <a:off x="0" y="1714503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2652906"/>
            <a:ext cx="13623926" cy="4213507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684" indent="0">
              <a:buNone/>
              <a:defRPr sz="1600"/>
            </a:lvl2pPr>
            <a:lvl3pPr marL="688892" indent="0">
              <a:buNone/>
              <a:defRPr sz="1600"/>
            </a:lvl3pPr>
            <a:lvl4pPr marL="976195" indent="0">
              <a:buNone/>
              <a:defRPr sz="1600"/>
            </a:lvl4pPr>
            <a:lvl5pPr marL="1314292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E0690B-A650-10E2-4533-EBACCFF1E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238" y="1960634"/>
            <a:ext cx="13623924" cy="596900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2C4C05A-3048-8787-2847-1F300FCF8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9F02B1E1-7080-2BEB-26CC-4EF0B19BE258}"/>
              </a:ext>
            </a:extLst>
          </p:cNvPr>
          <p:cNvSpPr/>
          <p:nvPr/>
        </p:nvSpPr>
        <p:spPr>
          <a:xfrm>
            <a:off x="0" y="1714503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72191333-77DC-05B5-2B20-AE7845FD58FE}"/>
              </a:ext>
            </a:extLst>
          </p:cNvPr>
          <p:cNvSpPr/>
          <p:nvPr/>
        </p:nvSpPr>
        <p:spPr>
          <a:xfrm>
            <a:off x="0" y="1714503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327CB52D-4B73-49C5-8189-E3D8F262F22D}"/>
              </a:ext>
            </a:extLst>
          </p:cNvPr>
          <p:cNvSpPr/>
          <p:nvPr userDrawn="1"/>
        </p:nvSpPr>
        <p:spPr>
          <a:xfrm>
            <a:off x="0" y="1714503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</p:spTree>
    <p:extLst>
      <p:ext uri="{BB962C8B-B14F-4D97-AF65-F5344CB8AC3E}">
        <p14:creationId xmlns:p14="http://schemas.microsoft.com/office/powerpoint/2010/main" val="746095290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lain 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2652906"/>
            <a:ext cx="13623926" cy="4213507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684" indent="0">
              <a:buNone/>
              <a:defRPr sz="1600"/>
            </a:lvl2pPr>
            <a:lvl3pPr marL="688892" indent="0">
              <a:buNone/>
              <a:defRPr sz="1600"/>
            </a:lvl3pPr>
            <a:lvl4pPr marL="976195" indent="0">
              <a:buNone/>
              <a:defRPr sz="1600"/>
            </a:lvl4pPr>
            <a:lvl5pPr marL="1314292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E0690B-A650-10E2-4533-EBACCFF1E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238" y="1960634"/>
            <a:ext cx="13623924" cy="596900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2C4C05A-3048-8787-2847-1F300FCF8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90522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2-block 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1A7477AD-DFD3-6E09-ADB5-2626AFF82BB1}"/>
              </a:ext>
            </a:extLst>
          </p:cNvPr>
          <p:cNvSpPr/>
          <p:nvPr/>
        </p:nvSpPr>
        <p:spPr>
          <a:xfrm>
            <a:off x="0" y="1714503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2652906"/>
            <a:ext cx="6666190" cy="421350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339684" indent="0">
              <a:buNone/>
              <a:defRPr sz="1800"/>
            </a:lvl2pPr>
            <a:lvl3pPr marL="688892" indent="0">
              <a:buNone/>
              <a:defRPr sz="1800"/>
            </a:lvl3pPr>
            <a:lvl4pPr marL="976195" indent="0">
              <a:buNone/>
              <a:defRPr sz="1800"/>
            </a:lvl4pPr>
            <a:lvl5pPr marL="1314292" indent="0">
              <a:buNone/>
              <a:defRPr sz="18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E0690B-A650-10E2-4533-EBACCFF1E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241" y="1960634"/>
            <a:ext cx="6666188" cy="59690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FC8DC0-6478-538D-D5BB-1C7A5196457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460973" y="2652906"/>
            <a:ext cx="6666190" cy="421350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339684" indent="0">
              <a:buNone/>
              <a:defRPr sz="1800"/>
            </a:lvl2pPr>
            <a:lvl3pPr marL="688892" indent="0">
              <a:buNone/>
              <a:defRPr sz="1800"/>
            </a:lvl3pPr>
            <a:lvl4pPr marL="976195" indent="0">
              <a:buNone/>
              <a:defRPr sz="1800"/>
            </a:lvl4pPr>
            <a:lvl5pPr marL="1314292" indent="0">
              <a:buNone/>
              <a:defRPr sz="18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582A5401-52A2-8570-1E7F-12F6CAFEBE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0974" y="1960634"/>
            <a:ext cx="6666188" cy="596900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6B23157-C7C5-A8CF-164C-6F71BC03A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08FE73CA-1AC6-1291-800B-4CF62264B93F}"/>
              </a:ext>
            </a:extLst>
          </p:cNvPr>
          <p:cNvSpPr/>
          <p:nvPr/>
        </p:nvSpPr>
        <p:spPr>
          <a:xfrm>
            <a:off x="0" y="1714503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D81AAB2A-A776-99CA-523D-7A8AF94CA81B}"/>
              </a:ext>
            </a:extLst>
          </p:cNvPr>
          <p:cNvSpPr/>
          <p:nvPr/>
        </p:nvSpPr>
        <p:spPr>
          <a:xfrm>
            <a:off x="0" y="1714503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07F08177-BB9E-E447-F52B-E99F587D295F}"/>
              </a:ext>
            </a:extLst>
          </p:cNvPr>
          <p:cNvSpPr/>
          <p:nvPr userDrawn="1"/>
        </p:nvSpPr>
        <p:spPr>
          <a:xfrm>
            <a:off x="0" y="1714503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014186279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ingle Block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68901" y="801451"/>
            <a:ext cx="8958263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8902" y="2145118"/>
            <a:ext cx="8958263" cy="5170082"/>
          </a:xfrm>
        </p:spPr>
        <p:txBody>
          <a:bodyPr>
            <a:noAutofit/>
          </a:bodyPr>
          <a:lstStyle>
            <a:lvl1pPr marL="0" indent="0">
              <a:buNone/>
              <a:defRPr sz="1700"/>
            </a:lvl1pPr>
            <a:lvl2pPr marL="339684" indent="0">
              <a:buNone/>
              <a:defRPr sz="1700"/>
            </a:lvl2pPr>
            <a:lvl3pPr marL="688892" indent="0">
              <a:buNone/>
              <a:defRPr sz="1700"/>
            </a:lvl3pPr>
            <a:lvl4pPr marL="976195" indent="0">
              <a:buNone/>
              <a:defRPr sz="1700"/>
            </a:lvl4pPr>
            <a:lvl5pPr marL="1314292" indent="0">
              <a:buNone/>
              <a:defRPr sz="17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FA95EFE-A82E-97DE-9182-57C867C5A4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49149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E74F657-CE88-2203-5F5D-65C0CCA673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971393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3_Single Block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3640" y="1127200"/>
            <a:ext cx="5486400" cy="1017918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3643" y="2305440"/>
            <a:ext cx="5567953" cy="4436069"/>
          </a:xfrm>
        </p:spPr>
        <p:txBody>
          <a:bodyPr>
            <a:noAutofit/>
          </a:bodyPr>
          <a:lstStyle>
            <a:lvl1pPr marL="0" indent="0">
              <a:buNone/>
              <a:defRPr sz="1700"/>
            </a:lvl1pPr>
            <a:lvl2pPr marL="339684" indent="0">
              <a:buNone/>
              <a:defRPr sz="1700"/>
            </a:lvl2pPr>
            <a:lvl3pPr marL="688892" indent="0">
              <a:buNone/>
              <a:defRPr sz="1700"/>
            </a:lvl3pPr>
            <a:lvl4pPr marL="976195" indent="0">
              <a:buNone/>
              <a:defRPr sz="1700"/>
            </a:lvl4pPr>
            <a:lvl5pPr marL="1314292" indent="0">
              <a:buNone/>
              <a:defRPr sz="17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5F5E3664-151B-7A7F-4F7C-2A507E6478C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14899" y="0"/>
            <a:ext cx="3378202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CEC826-D1F7-EA99-352F-49B6565DAE2C}"/>
              </a:ext>
            </a:extLst>
          </p:cNvPr>
          <p:cNvSpPr/>
          <p:nvPr/>
        </p:nvSpPr>
        <p:spPr>
          <a:xfrm>
            <a:off x="0" y="0"/>
            <a:ext cx="4914898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0F2A52D-6982-1DF0-3FA0-210C5B9B83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2591" y="2502859"/>
            <a:ext cx="3540125" cy="2179637"/>
          </a:xfr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  <a:lvl2pPr>
              <a:defRPr sz="4000">
                <a:solidFill>
                  <a:schemeClr val="bg1"/>
                </a:solidFill>
                <a:latin typeface="+mj-lt"/>
              </a:defRPr>
            </a:lvl2pPr>
            <a:lvl3pPr>
              <a:defRPr sz="4000">
                <a:solidFill>
                  <a:schemeClr val="bg1"/>
                </a:solidFill>
                <a:latin typeface="+mj-lt"/>
              </a:defRPr>
            </a:lvl3pPr>
            <a:lvl4pPr>
              <a:defRPr sz="4000">
                <a:solidFill>
                  <a:schemeClr val="bg1"/>
                </a:solidFill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6F681F-0D2D-8334-C08A-5E22FD0B7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A80914-A36F-2E1B-7EA3-A5ECAC70819B}"/>
              </a:ext>
            </a:extLst>
          </p:cNvPr>
          <p:cNvSpPr/>
          <p:nvPr/>
        </p:nvSpPr>
        <p:spPr>
          <a:xfrm>
            <a:off x="0" y="0"/>
            <a:ext cx="4914898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4A039814-B8B1-3562-C964-663E0D0AB2EC}"/>
              </a:ext>
            </a:extLst>
          </p:cNvPr>
          <p:cNvSpPr/>
          <p:nvPr/>
        </p:nvSpPr>
        <p:spPr>
          <a:xfrm>
            <a:off x="0" y="0"/>
            <a:ext cx="4914898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680E00-F89C-D4FD-7568-311AD7B2FEE6}"/>
              </a:ext>
            </a:extLst>
          </p:cNvPr>
          <p:cNvSpPr/>
          <p:nvPr userDrawn="1"/>
        </p:nvSpPr>
        <p:spPr>
          <a:xfrm>
            <a:off x="0" y="0"/>
            <a:ext cx="4914898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0659885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 Column With Subhead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0" y="2298701"/>
            <a:ext cx="5908489" cy="40005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25" indent="0">
              <a:buNone/>
              <a:defRPr sz="1600"/>
            </a:lvl2pPr>
            <a:lvl3pPr marL="688975" indent="0">
              <a:buNone/>
              <a:defRPr sz="1600"/>
            </a:lvl3pPr>
            <a:lvl4pPr marL="976312" indent="0">
              <a:buNone/>
              <a:defRPr sz="1600"/>
            </a:lvl4pPr>
            <a:lvl5pPr marL="131445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7740505" y="2298701"/>
            <a:ext cx="6369192" cy="40005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25" indent="0">
              <a:buNone/>
              <a:defRPr sz="1600"/>
            </a:lvl2pPr>
            <a:lvl3pPr marL="688975" indent="0">
              <a:buNone/>
              <a:defRPr sz="1600"/>
            </a:lvl3pPr>
            <a:lvl4pPr marL="976312" indent="0">
              <a:buNone/>
              <a:defRPr sz="1600"/>
            </a:lvl4pPr>
            <a:lvl5pPr marL="131445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842E2-D7BE-65D5-63F4-9548CA8AE0C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FD829-7BA5-3C6D-763D-59772F850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942101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Single Block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3640" y="1127200"/>
            <a:ext cx="5486400" cy="1017918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3643" y="2305440"/>
            <a:ext cx="5567953" cy="4436069"/>
          </a:xfrm>
        </p:spPr>
        <p:txBody>
          <a:bodyPr>
            <a:noAutofit/>
          </a:bodyPr>
          <a:lstStyle>
            <a:lvl1pPr marL="0" indent="0">
              <a:buNone/>
              <a:defRPr sz="1700"/>
            </a:lvl1pPr>
            <a:lvl2pPr marL="339684" indent="0">
              <a:buNone/>
              <a:defRPr sz="1700"/>
            </a:lvl2pPr>
            <a:lvl3pPr marL="688892" indent="0">
              <a:buNone/>
              <a:defRPr sz="1700"/>
            </a:lvl3pPr>
            <a:lvl4pPr marL="976195" indent="0">
              <a:buNone/>
              <a:defRPr sz="1700"/>
            </a:lvl4pPr>
            <a:lvl5pPr marL="1314292" indent="0">
              <a:buNone/>
              <a:defRPr sz="17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5F5E3664-151B-7A7F-4F7C-2A507E6478C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14899" y="0"/>
            <a:ext cx="3378202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CEC826-D1F7-EA99-352F-49B6565DAE2C}"/>
              </a:ext>
            </a:extLst>
          </p:cNvPr>
          <p:cNvSpPr/>
          <p:nvPr/>
        </p:nvSpPr>
        <p:spPr>
          <a:xfrm>
            <a:off x="0" y="0"/>
            <a:ext cx="4914898" cy="822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0F2A52D-6982-1DF0-3FA0-210C5B9B83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2591" y="2502859"/>
            <a:ext cx="3540125" cy="2179637"/>
          </a:xfr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  <a:lvl2pPr>
              <a:defRPr sz="4000">
                <a:solidFill>
                  <a:schemeClr val="bg1"/>
                </a:solidFill>
                <a:latin typeface="+mj-lt"/>
              </a:defRPr>
            </a:lvl2pPr>
            <a:lvl3pPr>
              <a:defRPr sz="4000">
                <a:solidFill>
                  <a:schemeClr val="bg1"/>
                </a:solidFill>
                <a:latin typeface="+mj-lt"/>
              </a:defRPr>
            </a:lvl3pPr>
            <a:lvl4pPr>
              <a:defRPr sz="4000">
                <a:solidFill>
                  <a:schemeClr val="bg1"/>
                </a:solidFill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6F681F-0D2D-8334-C08A-5E22FD0B7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87C6F3-D770-87A0-F494-3E0B85036BC3}"/>
              </a:ext>
            </a:extLst>
          </p:cNvPr>
          <p:cNvSpPr/>
          <p:nvPr/>
        </p:nvSpPr>
        <p:spPr>
          <a:xfrm>
            <a:off x="0" y="0"/>
            <a:ext cx="4914898" cy="822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C256A457-B90E-4778-DD2B-90BE7637A212}"/>
              </a:ext>
            </a:extLst>
          </p:cNvPr>
          <p:cNvSpPr/>
          <p:nvPr/>
        </p:nvSpPr>
        <p:spPr>
          <a:xfrm>
            <a:off x="0" y="0"/>
            <a:ext cx="4914898" cy="822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609327503"/>
      </p:ext>
    </p:extLst>
  </p:cSld>
  <p:clrMapOvr>
    <a:masterClrMapping/>
  </p:clrMapOvr>
  <p:hf sldNum="0" hdr="0" ftr="0" dt="0"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lain Content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1960631"/>
            <a:ext cx="13623926" cy="5247691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684" indent="0">
              <a:buNone/>
              <a:defRPr sz="1600"/>
            </a:lvl2pPr>
            <a:lvl3pPr marL="688892" indent="0">
              <a:buNone/>
              <a:defRPr sz="1600"/>
            </a:lvl3pPr>
            <a:lvl4pPr marL="976195" indent="0">
              <a:buNone/>
              <a:defRPr sz="1600"/>
            </a:lvl4pPr>
            <a:lvl5pPr marL="1314292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15D3A71-7794-FE21-D1CE-74B73F6431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75614"/>
      </p:ext>
    </p:extLst>
  </p:cSld>
  <p:clrMapOvr>
    <a:masterClrMapping/>
  </p:clrMapOvr>
  <p:hf sldNum="0" hdr="0" ftr="0" dt="0"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9_2 Column With Subhead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/>
        </p:nvSpPr>
        <p:spPr>
          <a:xfrm>
            <a:off x="0" y="1714503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41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6013" y="2298700"/>
            <a:ext cx="5908487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740508" y="2298700"/>
            <a:ext cx="6369196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4" y="3230815"/>
            <a:ext cx="5908489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684" indent="0">
              <a:buNone/>
              <a:defRPr sz="1600"/>
            </a:lvl2pPr>
            <a:lvl3pPr marL="688892" indent="0">
              <a:buNone/>
              <a:defRPr sz="1600"/>
            </a:lvl3pPr>
            <a:lvl4pPr marL="976195" indent="0">
              <a:buNone/>
              <a:defRPr sz="1600"/>
            </a:lvl4pPr>
            <a:lvl5pPr marL="1314292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7740505" y="3230815"/>
            <a:ext cx="6369192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684" indent="0">
              <a:buNone/>
              <a:defRPr sz="1600"/>
            </a:lvl2pPr>
            <a:lvl3pPr marL="688892" indent="0">
              <a:buNone/>
              <a:defRPr sz="1600"/>
            </a:lvl3pPr>
            <a:lvl4pPr marL="976195" indent="0">
              <a:buNone/>
              <a:defRPr sz="1600"/>
            </a:lvl4pPr>
            <a:lvl5pPr marL="1314292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842E2-D7BE-65D5-63F4-9548CA8AE0C1}"/>
              </a:ext>
            </a:extLst>
          </p:cNvPr>
          <p:cNvCxnSpPr>
            <a:cxnSpLocks/>
          </p:cNvCxnSpPr>
          <p:nvPr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FD829-7BA5-3C6D-763D-59772F850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D38E9841-81CD-7234-48A7-BF489BBBF821}"/>
              </a:ext>
            </a:extLst>
          </p:cNvPr>
          <p:cNvSpPr/>
          <p:nvPr/>
        </p:nvSpPr>
        <p:spPr>
          <a:xfrm>
            <a:off x="0" y="1714503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FE476F-0492-E294-D741-AEFB876AEBFA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BDF671B-DAEC-5CE5-EB6F-5772B46867DD}"/>
              </a:ext>
            </a:extLst>
          </p:cNvPr>
          <p:cNvCxnSpPr>
            <a:cxnSpLocks/>
          </p:cNvCxnSpPr>
          <p:nvPr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object 2">
            <a:extLst>
              <a:ext uri="{FF2B5EF4-FFF2-40B4-BE49-F238E27FC236}">
                <a16:creationId xmlns:a16="http://schemas.microsoft.com/office/drawing/2014/main" id="{D064B37F-9384-1AB5-EEAC-F3FD26350609}"/>
              </a:ext>
            </a:extLst>
          </p:cNvPr>
          <p:cNvSpPr/>
          <p:nvPr/>
        </p:nvSpPr>
        <p:spPr>
          <a:xfrm>
            <a:off x="0" y="1714503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50FD5904-B217-54B9-E1BE-3725679B4584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BC561BF8-2D8A-9959-9ACB-64FDC20A7586}"/>
              </a:ext>
            </a:extLst>
          </p:cNvPr>
          <p:cNvCxnSpPr>
            <a:cxnSpLocks/>
          </p:cNvCxnSpPr>
          <p:nvPr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object 2">
            <a:extLst>
              <a:ext uri="{FF2B5EF4-FFF2-40B4-BE49-F238E27FC236}">
                <a16:creationId xmlns:a16="http://schemas.microsoft.com/office/drawing/2014/main" id="{AE5DD450-0C01-4A36-2495-D86688EEB5D3}"/>
              </a:ext>
            </a:extLst>
          </p:cNvPr>
          <p:cNvSpPr/>
          <p:nvPr userDrawn="1"/>
        </p:nvSpPr>
        <p:spPr>
          <a:xfrm>
            <a:off x="0" y="1714503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D27B283-DB49-89D0-39BA-2D6AE7F4998A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ED39D4-497B-CE93-D90E-B627C7FDCC8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14712222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8_2 Column With Subhead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/>
        </p:nvSpPr>
        <p:spPr>
          <a:xfrm>
            <a:off x="0" y="1714503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41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4" y="2298701"/>
            <a:ext cx="5908489" cy="40005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684" indent="0">
              <a:buNone/>
              <a:defRPr sz="1600"/>
            </a:lvl2pPr>
            <a:lvl3pPr marL="688892" indent="0">
              <a:buNone/>
              <a:defRPr sz="1600"/>
            </a:lvl3pPr>
            <a:lvl4pPr marL="976195" indent="0">
              <a:buNone/>
              <a:defRPr sz="1600"/>
            </a:lvl4pPr>
            <a:lvl5pPr marL="1314292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7740505" y="2298701"/>
            <a:ext cx="6369192" cy="40005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684" indent="0">
              <a:buNone/>
              <a:defRPr sz="1600"/>
            </a:lvl2pPr>
            <a:lvl3pPr marL="688892" indent="0">
              <a:buNone/>
              <a:defRPr sz="1600"/>
            </a:lvl3pPr>
            <a:lvl4pPr marL="976195" indent="0">
              <a:buNone/>
              <a:defRPr sz="1600"/>
            </a:lvl4pPr>
            <a:lvl5pPr marL="1314292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842E2-D7BE-65D5-63F4-9548CA8AE0C1}"/>
              </a:ext>
            </a:extLst>
          </p:cNvPr>
          <p:cNvCxnSpPr>
            <a:cxnSpLocks/>
          </p:cNvCxnSpPr>
          <p:nvPr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FD829-7BA5-3C6D-763D-59772F850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D9BC5E6D-A862-CF3B-7E0F-039314A6EDD8}"/>
              </a:ext>
            </a:extLst>
          </p:cNvPr>
          <p:cNvSpPr/>
          <p:nvPr/>
        </p:nvSpPr>
        <p:spPr>
          <a:xfrm>
            <a:off x="0" y="1714503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54F0C0-B21D-F700-EF66-69A5E04C445D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FE965C-636C-F0C8-C43A-78AB63831F41}"/>
              </a:ext>
            </a:extLst>
          </p:cNvPr>
          <p:cNvCxnSpPr>
            <a:cxnSpLocks/>
          </p:cNvCxnSpPr>
          <p:nvPr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object 2">
            <a:extLst>
              <a:ext uri="{FF2B5EF4-FFF2-40B4-BE49-F238E27FC236}">
                <a16:creationId xmlns:a16="http://schemas.microsoft.com/office/drawing/2014/main" id="{C97BE283-02FF-EC31-B927-BF5C1806FE12}"/>
              </a:ext>
            </a:extLst>
          </p:cNvPr>
          <p:cNvSpPr/>
          <p:nvPr/>
        </p:nvSpPr>
        <p:spPr>
          <a:xfrm>
            <a:off x="0" y="1714503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B2010817-0333-57D8-25FC-C96876210AFB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1BC328DF-A087-76E2-26BA-87B3EB575EB7}"/>
              </a:ext>
            </a:extLst>
          </p:cNvPr>
          <p:cNvCxnSpPr>
            <a:cxnSpLocks/>
          </p:cNvCxnSpPr>
          <p:nvPr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object 2">
            <a:extLst>
              <a:ext uri="{FF2B5EF4-FFF2-40B4-BE49-F238E27FC236}">
                <a16:creationId xmlns:a16="http://schemas.microsoft.com/office/drawing/2014/main" id="{7CBED2E7-0C4E-9DD9-EB5E-AEA51AC2B75D}"/>
              </a:ext>
            </a:extLst>
          </p:cNvPr>
          <p:cNvSpPr/>
          <p:nvPr userDrawn="1"/>
        </p:nvSpPr>
        <p:spPr>
          <a:xfrm>
            <a:off x="0" y="1714503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cxnSp>
        <p:nvCxnSpPr>
          <p:cNvPr id="14" name="Straight Connector 7">
            <a:extLst>
              <a:ext uri="{FF2B5EF4-FFF2-40B4-BE49-F238E27FC236}">
                <a16:creationId xmlns:a16="http://schemas.microsoft.com/office/drawing/2014/main" id="{6D60320E-2304-14A5-7B3D-1B62B51959F6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8">
            <a:extLst>
              <a:ext uri="{FF2B5EF4-FFF2-40B4-BE49-F238E27FC236}">
                <a16:creationId xmlns:a16="http://schemas.microsoft.com/office/drawing/2014/main" id="{0561099C-EB54-2A78-D078-9CA76FCE1F7A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951259039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7_2 Column With Subhead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41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6013" y="2298700"/>
            <a:ext cx="5908487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740508" y="2298700"/>
            <a:ext cx="6369196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4" y="3230815"/>
            <a:ext cx="5908489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684" indent="0">
              <a:buNone/>
              <a:defRPr sz="1600"/>
            </a:lvl2pPr>
            <a:lvl3pPr marL="688892" indent="0">
              <a:buNone/>
              <a:defRPr sz="1600"/>
            </a:lvl3pPr>
            <a:lvl4pPr marL="976195" indent="0">
              <a:buNone/>
              <a:defRPr sz="1600"/>
            </a:lvl4pPr>
            <a:lvl5pPr marL="1314292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7740505" y="3230815"/>
            <a:ext cx="6369192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684" indent="0">
              <a:buNone/>
              <a:defRPr sz="1600"/>
            </a:lvl2pPr>
            <a:lvl3pPr marL="688892" indent="0">
              <a:buNone/>
              <a:defRPr sz="1600"/>
            </a:lvl3pPr>
            <a:lvl4pPr marL="976195" indent="0">
              <a:buNone/>
              <a:defRPr sz="1600"/>
            </a:lvl4pPr>
            <a:lvl5pPr marL="1314292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842E2-D7BE-65D5-63F4-9548CA8AE0C1}"/>
              </a:ext>
            </a:extLst>
          </p:cNvPr>
          <p:cNvCxnSpPr>
            <a:cxnSpLocks/>
          </p:cNvCxnSpPr>
          <p:nvPr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FD829-7BA5-3C6D-763D-59772F850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62F0601-810D-6181-7D36-316FF09E88BA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9CBA58F-A393-6E1D-C471-E60B536F9F07}"/>
              </a:ext>
            </a:extLst>
          </p:cNvPr>
          <p:cNvCxnSpPr>
            <a:cxnSpLocks/>
          </p:cNvCxnSpPr>
          <p:nvPr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2">
            <a:extLst>
              <a:ext uri="{FF2B5EF4-FFF2-40B4-BE49-F238E27FC236}">
                <a16:creationId xmlns:a16="http://schemas.microsoft.com/office/drawing/2014/main" id="{B895882A-E239-16F8-CA59-09589573934F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6">
            <a:extLst>
              <a:ext uri="{FF2B5EF4-FFF2-40B4-BE49-F238E27FC236}">
                <a16:creationId xmlns:a16="http://schemas.microsoft.com/office/drawing/2014/main" id="{9E1F1421-D158-DB23-1FA3-F5D17A91C131}"/>
              </a:ext>
            </a:extLst>
          </p:cNvPr>
          <p:cNvCxnSpPr>
            <a:cxnSpLocks/>
          </p:cNvCxnSpPr>
          <p:nvPr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72454469"/>
      </p:ext>
    </p:extLst>
  </p:cSld>
  <p:clrMapOvr>
    <a:masterClrMapping/>
  </p:clrMapOvr>
  <p:hf sldNum="0" hdr="0" ftr="0" dt="0"/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6_2 Column With Subhead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41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4" y="2298701"/>
            <a:ext cx="5908489" cy="40005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684" indent="0">
              <a:buNone/>
              <a:defRPr sz="1600"/>
            </a:lvl2pPr>
            <a:lvl3pPr marL="688892" indent="0">
              <a:buNone/>
              <a:defRPr sz="1600"/>
            </a:lvl3pPr>
            <a:lvl4pPr marL="976195" indent="0">
              <a:buNone/>
              <a:defRPr sz="1600"/>
            </a:lvl4pPr>
            <a:lvl5pPr marL="1314292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7740505" y="2298701"/>
            <a:ext cx="6369192" cy="40005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684" indent="0">
              <a:buNone/>
              <a:defRPr sz="1600"/>
            </a:lvl2pPr>
            <a:lvl3pPr marL="688892" indent="0">
              <a:buNone/>
              <a:defRPr sz="1600"/>
            </a:lvl3pPr>
            <a:lvl4pPr marL="976195" indent="0">
              <a:buNone/>
              <a:defRPr sz="1600"/>
            </a:lvl4pPr>
            <a:lvl5pPr marL="1314292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842E2-D7BE-65D5-63F4-9548CA8AE0C1}"/>
              </a:ext>
            </a:extLst>
          </p:cNvPr>
          <p:cNvCxnSpPr>
            <a:cxnSpLocks/>
          </p:cNvCxnSpPr>
          <p:nvPr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FD829-7BA5-3C6D-763D-59772F850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073F946-1CE6-E3A6-5B97-428B7714FE75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E82FEF6-08CB-23AC-0FBD-9C6E3E7F46B4}"/>
              </a:ext>
            </a:extLst>
          </p:cNvPr>
          <p:cNvCxnSpPr>
            <a:cxnSpLocks/>
          </p:cNvCxnSpPr>
          <p:nvPr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2">
            <a:extLst>
              <a:ext uri="{FF2B5EF4-FFF2-40B4-BE49-F238E27FC236}">
                <a16:creationId xmlns:a16="http://schemas.microsoft.com/office/drawing/2014/main" id="{C8B8799D-ED46-A464-2C70-8CA98A9C91C8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6">
            <a:extLst>
              <a:ext uri="{FF2B5EF4-FFF2-40B4-BE49-F238E27FC236}">
                <a16:creationId xmlns:a16="http://schemas.microsoft.com/office/drawing/2014/main" id="{960E7BF8-D567-6CB2-F917-AB76BFA0EFCB}"/>
              </a:ext>
            </a:extLst>
          </p:cNvPr>
          <p:cNvCxnSpPr>
            <a:cxnSpLocks/>
          </p:cNvCxnSpPr>
          <p:nvPr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193690074"/>
      </p:ext>
    </p:extLst>
  </p:cSld>
  <p:clrMapOvr>
    <a:masterClrMapping/>
  </p:clrMapOvr>
  <p:hf sldNum="0" hdr="0" ftr="0" dt="0"/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3 Column With Subhead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/>
        </p:nvSpPr>
        <p:spPr>
          <a:xfrm>
            <a:off x="0" y="1714503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41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6011" y="2298700"/>
            <a:ext cx="3771490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5425150" y="2298700"/>
            <a:ext cx="3771491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1" y="3230815"/>
            <a:ext cx="3771490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684" indent="0">
              <a:buNone/>
              <a:defRPr sz="1600"/>
            </a:lvl2pPr>
            <a:lvl3pPr marL="688892" indent="0">
              <a:buNone/>
              <a:defRPr sz="1600"/>
            </a:lvl3pPr>
            <a:lvl4pPr marL="976195" indent="0">
              <a:buNone/>
              <a:defRPr sz="1600"/>
            </a:lvl4pPr>
            <a:lvl5pPr marL="1314292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5425146" y="3230815"/>
            <a:ext cx="3771487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684" indent="0">
              <a:buNone/>
              <a:defRPr sz="1600"/>
            </a:lvl2pPr>
            <a:lvl3pPr marL="688892" indent="0">
              <a:buNone/>
              <a:defRPr sz="1600"/>
            </a:lvl3pPr>
            <a:lvl4pPr marL="976195" indent="0">
              <a:buNone/>
              <a:defRPr sz="1600"/>
            </a:lvl4pPr>
            <a:lvl5pPr marL="1314292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BB201C-481A-0938-9DB5-D0C110A33E15}"/>
              </a:ext>
            </a:extLst>
          </p:cNvPr>
          <p:cNvCxnSpPr>
            <a:cxnSpLocks/>
          </p:cNvCxnSpPr>
          <p:nvPr/>
        </p:nvCxnSpPr>
        <p:spPr bwMode="auto">
          <a:xfrm>
            <a:off x="5041324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429DB8-28BE-3F8C-CCED-A9CFC8697C81}"/>
              </a:ext>
            </a:extLst>
          </p:cNvPr>
          <p:cNvCxnSpPr>
            <a:cxnSpLocks/>
          </p:cNvCxnSpPr>
          <p:nvPr/>
        </p:nvCxnSpPr>
        <p:spPr bwMode="auto">
          <a:xfrm>
            <a:off x="958512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F7AAA09-1185-7F6B-0EB9-01E5747EB07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968945" y="2300767"/>
            <a:ext cx="3771491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Content Placeholder 16">
            <a:extLst>
              <a:ext uri="{FF2B5EF4-FFF2-40B4-BE49-F238E27FC236}">
                <a16:creationId xmlns:a16="http://schemas.microsoft.com/office/drawing/2014/main" id="{514F11C7-C221-F797-F5B3-84BD44C358B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9968945" y="3230814"/>
            <a:ext cx="3771487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684" indent="0">
              <a:buNone/>
              <a:defRPr sz="1600"/>
            </a:lvl2pPr>
            <a:lvl3pPr marL="688892" indent="0">
              <a:buNone/>
              <a:defRPr sz="1600"/>
            </a:lvl3pPr>
            <a:lvl4pPr marL="976195" indent="0">
              <a:buNone/>
              <a:defRPr sz="1600"/>
            </a:lvl4pPr>
            <a:lvl5pPr marL="1314292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0B3B5F0-7DA3-0644-2322-57C95423A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CE10235D-801E-3061-9DEA-77E07AE1884E}"/>
              </a:ext>
            </a:extLst>
          </p:cNvPr>
          <p:cNvSpPr/>
          <p:nvPr/>
        </p:nvSpPr>
        <p:spPr>
          <a:xfrm>
            <a:off x="0" y="1714503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75482B-F1E3-5C73-0DC5-0C1A6F99A5DA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18506F-6EFB-DB23-A206-9C85238CCB12}"/>
              </a:ext>
            </a:extLst>
          </p:cNvPr>
          <p:cNvCxnSpPr>
            <a:cxnSpLocks/>
          </p:cNvCxnSpPr>
          <p:nvPr/>
        </p:nvCxnSpPr>
        <p:spPr bwMode="auto">
          <a:xfrm>
            <a:off x="5041324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266DD8-8990-317B-2A02-8AC1210A57CD}"/>
              </a:ext>
            </a:extLst>
          </p:cNvPr>
          <p:cNvCxnSpPr>
            <a:cxnSpLocks/>
          </p:cNvCxnSpPr>
          <p:nvPr/>
        </p:nvCxnSpPr>
        <p:spPr bwMode="auto">
          <a:xfrm>
            <a:off x="958512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object 2">
            <a:extLst>
              <a:ext uri="{FF2B5EF4-FFF2-40B4-BE49-F238E27FC236}">
                <a16:creationId xmlns:a16="http://schemas.microsoft.com/office/drawing/2014/main" id="{5FD9EA7B-46C8-2D46-5D45-15EB0EE07E8B}"/>
              </a:ext>
            </a:extLst>
          </p:cNvPr>
          <p:cNvSpPr/>
          <p:nvPr/>
        </p:nvSpPr>
        <p:spPr>
          <a:xfrm>
            <a:off x="0" y="1714503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cxnSp>
        <p:nvCxnSpPr>
          <p:cNvPr id="15" name="Straight Connector 8">
            <a:extLst>
              <a:ext uri="{FF2B5EF4-FFF2-40B4-BE49-F238E27FC236}">
                <a16:creationId xmlns:a16="http://schemas.microsoft.com/office/drawing/2014/main" id="{F7110873-734B-50EA-558B-130DB029F67C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31770670-7261-332B-1E08-EB971771E136}"/>
              </a:ext>
            </a:extLst>
          </p:cNvPr>
          <p:cNvCxnSpPr>
            <a:cxnSpLocks/>
          </p:cNvCxnSpPr>
          <p:nvPr/>
        </p:nvCxnSpPr>
        <p:spPr bwMode="auto">
          <a:xfrm>
            <a:off x="5041324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2">
            <a:extLst>
              <a:ext uri="{FF2B5EF4-FFF2-40B4-BE49-F238E27FC236}">
                <a16:creationId xmlns:a16="http://schemas.microsoft.com/office/drawing/2014/main" id="{1D6C34E2-AE9D-3890-BD86-3E0C4D529C33}"/>
              </a:ext>
            </a:extLst>
          </p:cNvPr>
          <p:cNvCxnSpPr>
            <a:cxnSpLocks/>
          </p:cNvCxnSpPr>
          <p:nvPr/>
        </p:nvCxnSpPr>
        <p:spPr bwMode="auto">
          <a:xfrm>
            <a:off x="958512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object 2">
            <a:extLst>
              <a:ext uri="{FF2B5EF4-FFF2-40B4-BE49-F238E27FC236}">
                <a16:creationId xmlns:a16="http://schemas.microsoft.com/office/drawing/2014/main" id="{97E6A491-FE2B-6EE3-C680-05B60AC2DF99}"/>
              </a:ext>
            </a:extLst>
          </p:cNvPr>
          <p:cNvSpPr/>
          <p:nvPr userDrawn="1"/>
        </p:nvSpPr>
        <p:spPr>
          <a:xfrm>
            <a:off x="0" y="1714503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DE2DD53-E2BD-4B09-5A6B-3CD0901B7812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0641C66-E29B-C7B2-5B1B-F11A305C9D8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41324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AF53292-EC5F-1673-5616-CB82BE20D6FD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58512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667071655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Quote w/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5751516" y="2600326"/>
            <a:ext cx="8375616" cy="3113472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339684" indent="0">
              <a:lnSpc>
                <a:spcPct val="150000"/>
              </a:lnSpc>
              <a:buNone/>
              <a:defRPr sz="2000"/>
            </a:lvl2pPr>
            <a:lvl3pPr marL="688892" indent="0">
              <a:lnSpc>
                <a:spcPct val="150000"/>
              </a:lnSpc>
              <a:buNone/>
              <a:defRPr sz="2000"/>
            </a:lvl3pPr>
            <a:lvl4pPr marL="976195" indent="0">
              <a:lnSpc>
                <a:spcPct val="150000"/>
              </a:lnSpc>
              <a:buNone/>
              <a:defRPr sz="2000"/>
            </a:lvl4pPr>
            <a:lvl5pPr marL="1314292" indent="0">
              <a:lnSpc>
                <a:spcPct val="150000"/>
              </a:lnSpc>
              <a:buNone/>
              <a:defRPr sz="20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497514" y="1943103"/>
            <a:ext cx="0" cy="487438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D9C47752-FC8E-7273-4E3D-C0E64C8D61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51519" y="5819688"/>
            <a:ext cx="4592639" cy="365011"/>
          </a:xfrm>
        </p:spPr>
        <p:txBody>
          <a:bodyPr anchor="b">
            <a:noAutofit/>
          </a:bodyPr>
          <a:lstStyle>
            <a:lvl1pPr marL="0" indent="0" algn="l">
              <a:buNone/>
              <a:defRPr sz="1600" b="1" i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807962F9-1629-7C38-601F-666AEEED64C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751519" y="6158867"/>
            <a:ext cx="4592639" cy="74722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339684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688892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976195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314292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216B4B-E4E8-23D5-7E23-FB5B3CAB8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7515" y="801454"/>
            <a:ext cx="8629618" cy="606582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D794A3B-B179-A62D-2C7D-5B5E0E5D6B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49149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pic>
        <p:nvPicPr>
          <p:cNvPr id="9" name="Picture 8" descr="A green and black half circle&#10;&#10;Description automatically generated">
            <a:extLst>
              <a:ext uri="{FF2B5EF4-FFF2-40B4-BE49-F238E27FC236}">
                <a16:creationId xmlns:a16="http://schemas.microsoft.com/office/drawing/2014/main" id="{039F9885-A89B-EB2E-F0EF-DA862080C52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1515" y="1943103"/>
            <a:ext cx="420678" cy="420678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DF60FBE-1FA4-1819-4C58-4B5855D891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1CA0D5C-B835-972C-0141-6416CC6CF594}"/>
              </a:ext>
            </a:extLst>
          </p:cNvPr>
          <p:cNvCxnSpPr>
            <a:cxnSpLocks/>
          </p:cNvCxnSpPr>
          <p:nvPr/>
        </p:nvCxnSpPr>
        <p:spPr bwMode="auto">
          <a:xfrm>
            <a:off x="5497514" y="1943103"/>
            <a:ext cx="0" cy="487438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" name="Picture 4" descr="A green and black half circle&#10;&#10;Description automatically generated">
            <a:extLst>
              <a:ext uri="{FF2B5EF4-FFF2-40B4-BE49-F238E27FC236}">
                <a16:creationId xmlns:a16="http://schemas.microsoft.com/office/drawing/2014/main" id="{490FAFA7-A3AA-EEC2-CA1D-F1BBE9272CE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1515" y="1943103"/>
            <a:ext cx="420678" cy="420678"/>
          </a:xfrm>
          <a:prstGeom prst="rect">
            <a:avLst/>
          </a:prstGeom>
        </p:spPr>
      </p:pic>
      <p:cxnSp>
        <p:nvCxnSpPr>
          <p:cNvPr id="8" name="Straight Connector 2">
            <a:extLst>
              <a:ext uri="{FF2B5EF4-FFF2-40B4-BE49-F238E27FC236}">
                <a16:creationId xmlns:a16="http://schemas.microsoft.com/office/drawing/2014/main" id="{C10508CD-9BCB-D2F7-67AD-BEAD3C334EC3}"/>
              </a:ext>
            </a:extLst>
          </p:cNvPr>
          <p:cNvCxnSpPr>
            <a:cxnSpLocks/>
          </p:cNvCxnSpPr>
          <p:nvPr/>
        </p:nvCxnSpPr>
        <p:spPr bwMode="auto">
          <a:xfrm>
            <a:off x="5497514" y="1943103"/>
            <a:ext cx="0" cy="487438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" name="Picture 4" descr="A green and black half circle&#10;&#10;Description automatically generated">
            <a:extLst>
              <a:ext uri="{FF2B5EF4-FFF2-40B4-BE49-F238E27FC236}">
                <a16:creationId xmlns:a16="http://schemas.microsoft.com/office/drawing/2014/main" id="{023A3726-3BEC-5E15-0CFA-7DEB7F5657A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1515" y="1943103"/>
            <a:ext cx="420678" cy="42067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158021-808F-3C25-3B47-5999769D3552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497514" y="1943103"/>
            <a:ext cx="0" cy="487438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2" name="Picture 11" descr="A green and black half circle&#10;&#10;Description automatically generated">
            <a:extLst>
              <a:ext uri="{FF2B5EF4-FFF2-40B4-BE49-F238E27FC236}">
                <a16:creationId xmlns:a16="http://schemas.microsoft.com/office/drawing/2014/main" id="{947011A0-D155-6432-6F4E-23634D47EA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1515" y="1943103"/>
            <a:ext cx="420678" cy="42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16161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Quote w/headsho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D94836B-C64F-B87F-049E-8D959535578D}"/>
              </a:ext>
            </a:extLst>
          </p:cNvPr>
          <p:cNvSpPr/>
          <p:nvPr/>
        </p:nvSpPr>
        <p:spPr>
          <a:xfrm>
            <a:off x="0" y="2"/>
            <a:ext cx="14630400" cy="72310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5441433" y="2074470"/>
            <a:ext cx="8604349" cy="473788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1pPr>
            <a:lvl2pPr marL="339684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2pPr>
            <a:lvl3pPr marL="688892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3pPr>
            <a:lvl4pPr marL="976195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4pPr>
            <a:lvl5pPr marL="1314292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048560" y="891390"/>
            <a:ext cx="0" cy="592609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D9C47752-FC8E-7273-4E3D-C0E64C8D61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703" y="5699766"/>
            <a:ext cx="4014988" cy="365011"/>
          </a:xfrm>
        </p:spPr>
        <p:txBody>
          <a:bodyPr anchor="b">
            <a:noAutofit/>
          </a:bodyPr>
          <a:lstStyle>
            <a:lvl1pPr marL="0" indent="0" algn="l">
              <a:buNone/>
              <a:defRPr sz="16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807962F9-1629-7C38-601F-666AEEED64C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40703" y="6038950"/>
            <a:ext cx="4014988" cy="77854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339684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688892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976195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314292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216B4B-E4E8-23D5-7E23-FB5B3CAB8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703" y="1417247"/>
            <a:ext cx="4014983" cy="2809981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Slide Title</a:t>
            </a:r>
          </a:p>
        </p:txBody>
      </p:sp>
      <p:pic>
        <p:nvPicPr>
          <p:cNvPr id="9" name="Picture 8" descr="A green and black half circle&#10;&#10;Description automatically generated">
            <a:extLst>
              <a:ext uri="{FF2B5EF4-FFF2-40B4-BE49-F238E27FC236}">
                <a16:creationId xmlns:a16="http://schemas.microsoft.com/office/drawing/2014/main" id="{039F9885-A89B-EB2E-F0EF-DA862080C52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1433" y="1417246"/>
            <a:ext cx="420678" cy="420678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B900EC3-FE66-C186-77D4-CB898A392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91A6A6C5-3A35-3AFE-22DF-92965A330C22}"/>
              </a:ext>
            </a:extLst>
          </p:cNvPr>
          <p:cNvSpPr/>
          <p:nvPr/>
        </p:nvSpPr>
        <p:spPr>
          <a:xfrm>
            <a:off x="0" y="2"/>
            <a:ext cx="14630400" cy="72310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1D5D203-1D9B-072B-7538-E1EFEE64C074}"/>
              </a:ext>
            </a:extLst>
          </p:cNvPr>
          <p:cNvCxnSpPr>
            <a:cxnSpLocks/>
          </p:cNvCxnSpPr>
          <p:nvPr/>
        </p:nvCxnSpPr>
        <p:spPr bwMode="auto">
          <a:xfrm>
            <a:off x="5048560" y="891390"/>
            <a:ext cx="0" cy="592609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8" name="Picture 7" descr="A green and black half circle&#10;&#10;Description automatically generated">
            <a:extLst>
              <a:ext uri="{FF2B5EF4-FFF2-40B4-BE49-F238E27FC236}">
                <a16:creationId xmlns:a16="http://schemas.microsoft.com/office/drawing/2014/main" id="{75D9DEF0-F0E4-BC69-27FC-B66B28C4879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1433" y="1417246"/>
            <a:ext cx="420678" cy="420678"/>
          </a:xfrm>
          <a:prstGeom prst="rect">
            <a:avLst/>
          </a:prstGeom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7244FE36-1014-FBA4-6172-D777B82E6C4E}"/>
              </a:ext>
            </a:extLst>
          </p:cNvPr>
          <p:cNvSpPr/>
          <p:nvPr/>
        </p:nvSpPr>
        <p:spPr>
          <a:xfrm>
            <a:off x="0" y="2"/>
            <a:ext cx="14630400" cy="72310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cxnSp>
        <p:nvCxnSpPr>
          <p:cNvPr id="11" name="Straight Connector 6">
            <a:extLst>
              <a:ext uri="{FF2B5EF4-FFF2-40B4-BE49-F238E27FC236}">
                <a16:creationId xmlns:a16="http://schemas.microsoft.com/office/drawing/2014/main" id="{031E81B9-C08C-7457-5D8D-2FB22F8989E1}"/>
              </a:ext>
            </a:extLst>
          </p:cNvPr>
          <p:cNvCxnSpPr>
            <a:cxnSpLocks/>
          </p:cNvCxnSpPr>
          <p:nvPr/>
        </p:nvCxnSpPr>
        <p:spPr bwMode="auto">
          <a:xfrm>
            <a:off x="5048560" y="891390"/>
            <a:ext cx="0" cy="592609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2" name="Picture 7" descr="A green and black half circle&#10;&#10;Description automatically generated">
            <a:extLst>
              <a:ext uri="{FF2B5EF4-FFF2-40B4-BE49-F238E27FC236}">
                <a16:creationId xmlns:a16="http://schemas.microsoft.com/office/drawing/2014/main" id="{9E5BE1A8-22AC-2898-8782-CFDE5FBA2E5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1433" y="1417246"/>
            <a:ext cx="420678" cy="420678"/>
          </a:xfrm>
          <a:prstGeom prst="rect">
            <a:avLst/>
          </a:prstGeom>
        </p:spPr>
      </p:pic>
      <p:sp>
        <p:nvSpPr>
          <p:cNvPr id="13" name="object 2">
            <a:extLst>
              <a:ext uri="{FF2B5EF4-FFF2-40B4-BE49-F238E27FC236}">
                <a16:creationId xmlns:a16="http://schemas.microsoft.com/office/drawing/2014/main" id="{EA9866C1-A547-BB8B-166F-58B6826C7AC4}"/>
              </a:ext>
            </a:extLst>
          </p:cNvPr>
          <p:cNvSpPr/>
          <p:nvPr userDrawn="1"/>
        </p:nvSpPr>
        <p:spPr>
          <a:xfrm>
            <a:off x="0" y="2"/>
            <a:ext cx="14630400" cy="72310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225874-EADF-FA57-DF76-0F7E726FA59D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48560" y="891390"/>
            <a:ext cx="0" cy="592609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5" name="Picture 14" descr="A green and black half circle&#10;&#10;Description automatically generated">
            <a:extLst>
              <a:ext uri="{FF2B5EF4-FFF2-40B4-BE49-F238E27FC236}">
                <a16:creationId xmlns:a16="http://schemas.microsoft.com/office/drawing/2014/main" id="{FA8EE12C-9159-0CB9-548E-9BCF781ADF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1433" y="1417246"/>
            <a:ext cx="420678" cy="42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85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Headshot Fea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/>
        </p:nvSpPr>
        <p:spPr>
          <a:xfrm>
            <a:off x="0" y="1714503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41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2500486" y="2340352"/>
            <a:ext cx="11626676" cy="503524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2500486" y="2886393"/>
            <a:ext cx="11626676" cy="1366630"/>
          </a:xfrm>
        </p:spPr>
        <p:txBody>
          <a:bodyPr>
            <a:noAutofit/>
          </a:bodyPr>
          <a:lstStyle>
            <a:lvl1pPr marL="285714" indent="-285714">
              <a:buFont typeface="Arial" panose="020B0604020202020204" pitchFamily="34" charset="0"/>
              <a:buChar char="•"/>
              <a:defRPr sz="1600"/>
            </a:lvl1pPr>
            <a:lvl2pPr marL="339684" indent="0">
              <a:buNone/>
              <a:defRPr sz="1600"/>
            </a:lvl2pPr>
            <a:lvl3pPr marL="688892" indent="0">
              <a:buNone/>
              <a:defRPr sz="1600"/>
            </a:lvl3pPr>
            <a:lvl4pPr marL="976195" indent="0">
              <a:buNone/>
              <a:defRPr sz="1600"/>
            </a:lvl4pPr>
            <a:lvl5pPr marL="1314292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90BE259-1380-7F27-3E64-533E1C56F5F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3241" y="2432752"/>
            <a:ext cx="1684314" cy="168205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6340FD9B-AE60-3404-C819-CD753CD6CA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00486" y="4596725"/>
            <a:ext cx="11626676" cy="503524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6DBD51D-CD95-46A6-B925-503D512862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500486" y="5142765"/>
            <a:ext cx="11626676" cy="1366630"/>
          </a:xfrm>
        </p:spPr>
        <p:txBody>
          <a:bodyPr>
            <a:noAutofit/>
          </a:bodyPr>
          <a:lstStyle>
            <a:lvl1pPr marL="285714" indent="-285714">
              <a:buFont typeface="Arial" panose="020B0604020202020204" pitchFamily="34" charset="0"/>
              <a:buChar char="•"/>
              <a:defRPr sz="1600"/>
            </a:lvl1pPr>
            <a:lvl2pPr marL="339684" indent="0">
              <a:buNone/>
              <a:defRPr sz="1600"/>
            </a:lvl2pPr>
            <a:lvl3pPr marL="688892" indent="0">
              <a:buNone/>
              <a:defRPr sz="1600"/>
            </a:lvl3pPr>
            <a:lvl4pPr marL="976195" indent="0">
              <a:buNone/>
              <a:defRPr sz="1600"/>
            </a:lvl4pPr>
            <a:lvl5pPr marL="1314292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B4D58A6A-B651-A158-704E-ED16D440AE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3241" y="4689124"/>
            <a:ext cx="1684314" cy="168205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B2B1C0E-D76E-924F-D78D-DA11B6B65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B1BC8339-172E-D41B-E906-31446E2F30D4}"/>
              </a:ext>
            </a:extLst>
          </p:cNvPr>
          <p:cNvSpPr/>
          <p:nvPr/>
        </p:nvSpPr>
        <p:spPr>
          <a:xfrm>
            <a:off x="0" y="1714503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04104A5D-676B-F47E-4B3E-212CF2A8D9E0}"/>
              </a:ext>
            </a:extLst>
          </p:cNvPr>
          <p:cNvSpPr/>
          <p:nvPr/>
        </p:nvSpPr>
        <p:spPr>
          <a:xfrm>
            <a:off x="0" y="1714503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3563C7D9-C7A7-E981-D976-A0E48A21116D}"/>
              </a:ext>
            </a:extLst>
          </p:cNvPr>
          <p:cNvSpPr/>
          <p:nvPr userDrawn="1"/>
        </p:nvSpPr>
        <p:spPr>
          <a:xfrm>
            <a:off x="0" y="1714503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9849972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With Subhead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 userDrawn="1"/>
        </p:nvSpPr>
        <p:spPr>
          <a:xfrm>
            <a:off x="0" y="1714500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6011" y="2298700"/>
            <a:ext cx="3771490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5425146" y="2298700"/>
            <a:ext cx="3771491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1" y="3230815"/>
            <a:ext cx="3771490" cy="306838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25" indent="0">
              <a:buNone/>
              <a:defRPr sz="1600"/>
            </a:lvl2pPr>
            <a:lvl3pPr marL="688975" indent="0">
              <a:buNone/>
              <a:defRPr sz="1600"/>
            </a:lvl3pPr>
            <a:lvl4pPr marL="976312" indent="0">
              <a:buNone/>
              <a:defRPr sz="1600"/>
            </a:lvl4pPr>
            <a:lvl5pPr marL="131445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5425146" y="3230815"/>
            <a:ext cx="3771487" cy="306838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25" indent="0">
              <a:buNone/>
              <a:defRPr sz="1600"/>
            </a:lvl2pPr>
            <a:lvl3pPr marL="688975" indent="0">
              <a:buNone/>
              <a:defRPr sz="1600"/>
            </a:lvl3pPr>
            <a:lvl4pPr marL="976312" indent="0">
              <a:buNone/>
              <a:defRPr sz="1600"/>
            </a:lvl4pPr>
            <a:lvl5pPr marL="131445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BB201C-481A-0938-9DB5-D0C110A33E1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41323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429DB8-28BE-3F8C-CCED-A9CFC8697C8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58512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F7AAA09-1185-7F6B-0EB9-01E5747EB07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968942" y="2300767"/>
            <a:ext cx="3771491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Content Placeholder 16">
            <a:extLst>
              <a:ext uri="{FF2B5EF4-FFF2-40B4-BE49-F238E27FC236}">
                <a16:creationId xmlns:a16="http://schemas.microsoft.com/office/drawing/2014/main" id="{514F11C7-C221-F797-F5B3-84BD44C358B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9968942" y="3230814"/>
            <a:ext cx="3771487" cy="306838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25" indent="0">
              <a:buNone/>
              <a:defRPr sz="1600"/>
            </a:lvl2pPr>
            <a:lvl3pPr marL="688975" indent="0">
              <a:buNone/>
              <a:defRPr sz="1600"/>
            </a:lvl3pPr>
            <a:lvl4pPr marL="976312" indent="0">
              <a:buNone/>
              <a:defRPr sz="1600"/>
            </a:lvl4pPr>
            <a:lvl5pPr marL="131445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0B3B5F0-7DA3-0644-2322-57C95423A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837112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41" y="616690"/>
            <a:ext cx="4302678" cy="729227"/>
          </a:xfrm>
        </p:spPr>
        <p:txBody>
          <a:bodyPr lIns="9144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03237" y="1597027"/>
            <a:ext cx="3060250" cy="1348193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339684" indent="0">
              <a:buNone/>
              <a:defRPr sz="2800"/>
            </a:lvl2pPr>
            <a:lvl3pPr marL="688892" indent="0">
              <a:buNone/>
              <a:defRPr sz="2800"/>
            </a:lvl3pPr>
            <a:lvl4pPr marL="976195" indent="0">
              <a:buNone/>
              <a:defRPr sz="2800"/>
            </a:lvl4pPr>
            <a:lvl5pPr marL="1314292" indent="0">
              <a:buNone/>
              <a:defRPr sz="2800"/>
            </a:lvl5pPr>
          </a:lstStyle>
          <a:p>
            <a:pPr lvl="0"/>
            <a:r>
              <a:rPr lang="en-US"/>
              <a:t>Click to edit subtitle text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0F6CA80A-BA8C-B7F2-8C4E-F84D62670B2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3233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0DC35C0-C611-78A7-EFF1-0330D38B6D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720853" y="5917437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F97933E-A769-4EC3-221C-BD006D40E1B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0853" y="6222239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79D9B7D2-2E2B-3273-95B3-EF18CB903DC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984049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210B44B-5432-4C48-2886-68C6391780E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01669" y="5917437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FFAAB62C-3F7A-FE76-23EB-98DB2C24AA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01669" y="6222239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91540D4C-2F55-AF9F-EB75-B005081C1B2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459081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4F6C9556-BFE5-B01F-9587-486E3743580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76699" y="5917437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ED38802-657F-81C9-048E-05CB3E058EF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76699" y="6222239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F6E8F21C-F64B-5865-6BCD-F80121E8E88E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0934112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535D82FB-2E4E-4B62-8878-B6A81F0D91C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151729" y="5917437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9396F1E-0D7A-C6CC-EFE8-C181FDAFC3F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151729" y="6222239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94521486-C084-761E-652A-41F8EDD95CD2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03233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8DC7B0C1-3855-86C2-0A18-D670191A839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720853" y="4318132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8955BC9D-F392-B268-B8FA-CC8EA43E77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720853" y="462293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BD558958-69BB-A734-6ACB-32F309A77CFF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3984049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F0B6883B-4B23-05B7-1A9A-829255DBC0D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01669" y="4318132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882FBF47-1EC2-57D6-A2F5-3CB615404C5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01669" y="462293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B4F1ECC7-0294-0893-F7B6-4B719C20DB3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7459081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FE4742C-62A6-3943-3AB9-E1473AAB7BA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76699" y="4318132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1018C43F-F5F3-65A1-AD09-625021BFECD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76699" y="462293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DCFA9079-BB94-319C-A413-6D8E15EEAD2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0934112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94925F85-A2AA-F720-3745-59937409054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2151729" y="4318132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BA19A9E8-6749-F611-3A66-EF24A8AA008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2151729" y="462293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4F4355E3-EC8E-5C40-BF7E-21130271D4CF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3984049" y="2567105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B899B7C8-075B-A7DA-BC67-2BE408DFE9D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201669" y="2723823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4237FA6-A072-9159-A24D-79BBBDF4E06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201669" y="302862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BABB45AB-EF52-4504-652B-34551886BBAF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7459081" y="2567105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739A6FDB-63BA-5D83-CAF0-EAB99485579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676699" y="2723823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3CC40181-25B6-D371-6EDE-263324525C5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676699" y="302862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2" name="Picture Placeholder 6">
            <a:extLst>
              <a:ext uri="{FF2B5EF4-FFF2-40B4-BE49-F238E27FC236}">
                <a16:creationId xmlns:a16="http://schemas.microsoft.com/office/drawing/2014/main" id="{AECC4A25-8EE4-5F71-7039-B9D6B4729098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660761" y="919031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D886AF52-6F03-B5B1-ABE1-123DB0094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878379" y="1075749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3C473C1-8B3A-5C7A-E473-B0F5F267A5D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878379" y="1380551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B0155BC-BDA8-C818-E00A-BE1E32EAF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D7CB6CD-63CC-D7FD-0CF4-290A06E70C1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3233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89963"/>
      </p:ext>
    </p:extLst>
  </p:cSld>
  <p:clrMapOvr>
    <a:masterClrMapping/>
  </p:clrMapOvr>
  <p:hf sldNum="0" hdr="0" ftr="0" dt="0"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41" y="616690"/>
            <a:ext cx="4302678" cy="729227"/>
          </a:xfrm>
        </p:spPr>
        <p:txBody>
          <a:bodyPr lIns="9144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03237" y="1597027"/>
            <a:ext cx="3060250" cy="1348193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339684" indent="0">
              <a:buNone/>
              <a:defRPr sz="2800"/>
            </a:lvl2pPr>
            <a:lvl3pPr marL="688892" indent="0">
              <a:buNone/>
              <a:defRPr sz="2800"/>
            </a:lvl3pPr>
            <a:lvl4pPr marL="976195" indent="0">
              <a:buNone/>
              <a:defRPr sz="2800"/>
            </a:lvl4pPr>
            <a:lvl5pPr marL="1314292" indent="0">
              <a:buNone/>
              <a:defRPr sz="2800"/>
            </a:lvl5pPr>
          </a:lstStyle>
          <a:p>
            <a:pPr lvl="0"/>
            <a:r>
              <a:rPr lang="en-US"/>
              <a:t>Click to edit subtitle text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0F6CA80A-BA8C-B7F2-8C4E-F84D62670B2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3233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0DC35C0-C611-78A7-EFF1-0330D38B6D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720853" y="5917437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F97933E-A769-4EC3-221C-BD006D40E1B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0853" y="6222239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79D9B7D2-2E2B-3273-95B3-EF18CB903DC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984049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210B44B-5432-4C48-2886-68C6391780E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01669" y="5917437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FFAAB62C-3F7A-FE76-23EB-98DB2C24AA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01669" y="6222239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91540D4C-2F55-AF9F-EB75-B005081C1B2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459081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4F6C9556-BFE5-B01F-9587-486E3743580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76699" y="5917437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ED38802-657F-81C9-048E-05CB3E058EF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76699" y="6222239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F6E8F21C-F64B-5865-6BCD-F80121E8E88E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0934112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535D82FB-2E4E-4B62-8878-B6A81F0D91C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151729" y="5917437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9396F1E-0D7A-C6CC-EFE8-C181FDAFC3F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151729" y="6222239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94521486-C084-761E-652A-41F8EDD95CD2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03233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8DC7B0C1-3855-86C2-0A18-D670191A839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720853" y="4318132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8955BC9D-F392-B268-B8FA-CC8EA43E77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720853" y="462293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BD558958-69BB-A734-6ACB-32F309A77CFF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3984049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F0B6883B-4B23-05B7-1A9A-829255DBC0D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01669" y="4318132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882FBF47-1EC2-57D6-A2F5-3CB615404C5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01669" y="462293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B4F1ECC7-0294-0893-F7B6-4B719C20DB3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7459081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FE4742C-62A6-3943-3AB9-E1473AAB7BA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76699" y="4318132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1018C43F-F5F3-65A1-AD09-625021BFECD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76699" y="462293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DCFA9079-BB94-319C-A413-6D8E15EEAD2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0934112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94925F85-A2AA-F720-3745-59937409054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2151729" y="4318132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BA19A9E8-6749-F611-3A66-EF24A8AA008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2151729" y="462293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4F4355E3-EC8E-5C40-BF7E-21130271D4CF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3984049" y="2567105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B899B7C8-075B-A7DA-BC67-2BE408DFE9D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201669" y="2723823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4237FA6-A072-9159-A24D-79BBBDF4E06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201669" y="302862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BABB45AB-EF52-4504-652B-34551886BBAF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7459081" y="2567105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739A6FDB-63BA-5D83-CAF0-EAB99485579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676699" y="2723823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3CC40181-25B6-D371-6EDE-263324525C5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676699" y="302862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2" name="Picture Placeholder 6">
            <a:extLst>
              <a:ext uri="{FF2B5EF4-FFF2-40B4-BE49-F238E27FC236}">
                <a16:creationId xmlns:a16="http://schemas.microsoft.com/office/drawing/2014/main" id="{AECC4A25-8EE4-5F71-7039-B9D6B4729098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660761" y="919031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D886AF52-6F03-B5B1-ABE1-123DB0094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878379" y="1075749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3C473C1-8B3A-5C7A-E473-B0F5F267A5D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878379" y="1380551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B0155BC-BDA8-C818-E00A-BE1E32EAF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449E69DA-746D-E1BA-1822-7161764EEA8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3233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3855420"/>
      </p:ext>
    </p:extLst>
  </p:cSld>
  <p:clrMapOvr>
    <a:masterClrMapping/>
  </p:clrMapOvr>
  <p:hf sldNum="0" hdr="0" ftr="0" dt="0"/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/Closing Slide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4AAEE0-7563-43D8-2EA6-0EF66AD33038}"/>
              </a:ext>
            </a:extLst>
          </p:cNvPr>
          <p:cNvSpPr/>
          <p:nvPr/>
        </p:nvSpPr>
        <p:spPr>
          <a:xfrm>
            <a:off x="0" y="1"/>
            <a:ext cx="14630400" cy="72310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2"/>
              </a:solidFill>
            </a:endParaRPr>
          </a:p>
        </p:txBody>
      </p:sp>
      <p:pic>
        <p:nvPicPr>
          <p:cNvPr id="7" name="Picture 6" descr="A green and white squares&#10;&#10;Description automatically generated">
            <a:extLst>
              <a:ext uri="{FF2B5EF4-FFF2-40B4-BE49-F238E27FC236}">
                <a16:creationId xmlns:a16="http://schemas.microsoft.com/office/drawing/2014/main" id="{F20F85B9-FEB9-E836-6DAC-242661FDEE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5254" y="0"/>
            <a:ext cx="5415146" cy="723015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8D37EB2-5223-EE12-23A2-A024E2AF66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77" y="1318635"/>
            <a:ext cx="6367654" cy="1276438"/>
          </a:xfrm>
        </p:spPr>
        <p:txBody>
          <a:bodyPr lIns="91440">
            <a:noAutofit/>
          </a:bodyPr>
          <a:lstStyle>
            <a:lvl1pPr algn="l" defTabSz="1462864" rtl="0" eaLnBrk="1" latinLnBrk="0" hangingPunct="1"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C72A97E-78EF-DAED-456A-D9CCEC8F65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3777" y="2955783"/>
            <a:ext cx="6367654" cy="91034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E904E0F-9C02-56BE-7DF9-ADE6E1C29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3370EA96-50D0-C37D-F04D-1D010C6F194A}"/>
              </a:ext>
            </a:extLst>
          </p:cNvPr>
          <p:cNvSpPr/>
          <p:nvPr/>
        </p:nvSpPr>
        <p:spPr>
          <a:xfrm>
            <a:off x="0" y="1"/>
            <a:ext cx="14630400" cy="72310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2"/>
              </a:solidFill>
            </a:endParaRPr>
          </a:p>
        </p:txBody>
      </p:sp>
      <p:pic>
        <p:nvPicPr>
          <p:cNvPr id="4" name="Picture 6" descr="A green and white squares&#10;&#10;Description automatically generated">
            <a:extLst>
              <a:ext uri="{FF2B5EF4-FFF2-40B4-BE49-F238E27FC236}">
                <a16:creationId xmlns:a16="http://schemas.microsoft.com/office/drawing/2014/main" id="{EC03D479-41DE-B812-A35D-C7E6234455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5254" y="0"/>
            <a:ext cx="5415146" cy="723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02172"/>
      </p:ext>
    </p:extLst>
  </p:cSld>
  <p:clrMapOvr>
    <a:masterClrMapping/>
  </p:clrMapOvr>
  <p:hf sldNum="0" hdr="0" ftr="0" dt="0"/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o-brand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F5FC2D6-258E-2A4C-99EE-17BDF6F362B5}"/>
              </a:ext>
            </a:extLst>
          </p:cNvPr>
          <p:cNvSpPr/>
          <p:nvPr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C6D24F-3F63-5BDF-85A3-4AE929F754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168" y="2275122"/>
            <a:ext cx="14630380" cy="36702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D9FEA5-9836-9524-A302-D1D4F2E9659B}"/>
              </a:ext>
            </a:extLst>
          </p:cNvPr>
          <p:cNvSpPr txBox="1"/>
          <p:nvPr/>
        </p:nvSpPr>
        <p:spPr>
          <a:xfrm>
            <a:off x="7315201" y="6302868"/>
            <a:ext cx="731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NI is now part of Emerson.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50ED1-DB5B-ABCC-5F7C-40C47AA2A7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40ED92E-E637-0470-A6C3-B95DF6A40D4E}"/>
              </a:ext>
            </a:extLst>
          </p:cNvPr>
          <p:cNvSpPr/>
          <p:nvPr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srgbClr val="FFFFFF"/>
              </a:solidFill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BD671C3E-7742-BA45-7E1F-4904B4132A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168" y="2275122"/>
            <a:ext cx="14630380" cy="3670207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910E1A6F-4A5A-4889-481A-254F752C577D}"/>
              </a:ext>
            </a:extLst>
          </p:cNvPr>
          <p:cNvSpPr txBox="1"/>
          <p:nvPr/>
        </p:nvSpPr>
        <p:spPr>
          <a:xfrm>
            <a:off x="7315201" y="6302868"/>
            <a:ext cx="731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NI is now part of Emerson.</a:t>
            </a:r>
          </a:p>
        </p:txBody>
      </p:sp>
    </p:spTree>
    <p:extLst>
      <p:ext uri="{BB962C8B-B14F-4D97-AF65-F5344CB8AC3E}">
        <p14:creationId xmlns:p14="http://schemas.microsoft.com/office/powerpoint/2010/main" val="1774287786"/>
      </p:ext>
    </p:extLst>
  </p:cSld>
  <p:clrMapOvr>
    <a:masterClrMapping/>
  </p:clrMapOvr>
  <p:hf sldNum="0" hdr="0" ftr="0" dt="0"/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o-brand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6CF378-F0E6-5034-6CF6-ECC88E4B67B9}"/>
              </a:ext>
            </a:extLst>
          </p:cNvPr>
          <p:cNvSpPr/>
          <p:nvPr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BDEE70-751A-F683-49D1-3563D21315EA}"/>
              </a:ext>
            </a:extLst>
          </p:cNvPr>
          <p:cNvSpPr txBox="1"/>
          <p:nvPr/>
        </p:nvSpPr>
        <p:spPr>
          <a:xfrm>
            <a:off x="7315201" y="6302868"/>
            <a:ext cx="731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2">
                    <a:lumMod val="10000"/>
                  </a:schemeClr>
                </a:solidFill>
              </a:rPr>
              <a:t>NI is now part of Emerson.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E24624E-DE7B-5966-1304-9A8148C88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5A4D87-FB75-092D-ED6F-D87BA620E8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168" y="2275122"/>
            <a:ext cx="14630380" cy="3670207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2357D45C-FA30-08AA-5597-08AA0FF1DE81}"/>
              </a:ext>
            </a:extLst>
          </p:cNvPr>
          <p:cNvSpPr/>
          <p:nvPr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srgbClr val="FFFFFF"/>
              </a:solidFill>
            </a:endParaRPr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AFAC2A96-53D3-EC07-88AF-A57174CEABEA}"/>
              </a:ext>
            </a:extLst>
          </p:cNvPr>
          <p:cNvSpPr txBox="1"/>
          <p:nvPr/>
        </p:nvSpPr>
        <p:spPr>
          <a:xfrm>
            <a:off x="7315201" y="6302868"/>
            <a:ext cx="731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2">
                    <a:lumMod val="10000"/>
                  </a:schemeClr>
                </a:solidFill>
              </a:rPr>
              <a:t>NI is now part of Emerson.</a:t>
            </a:r>
          </a:p>
        </p:txBody>
      </p:sp>
      <p:pic>
        <p:nvPicPr>
          <p:cNvPr id="5" name="Picture 11">
            <a:extLst>
              <a:ext uri="{FF2B5EF4-FFF2-40B4-BE49-F238E27FC236}">
                <a16:creationId xmlns:a16="http://schemas.microsoft.com/office/drawing/2014/main" id="{E5F5EE5B-9D2A-BC16-E41B-21A93A483C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168" y="2275122"/>
            <a:ext cx="14630380" cy="367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21727"/>
      </p:ext>
    </p:extLst>
  </p:cSld>
  <p:clrMapOvr>
    <a:masterClrMapping/>
  </p:clrMapOvr>
  <p:hf sldNum="0" hdr="0" ftr="0" dt="0"/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1_Breaker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4630400" cy="72310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547100" y="1530224"/>
            <a:ext cx="5580062" cy="2050895"/>
          </a:xfrm>
        </p:spPr>
        <p:txBody>
          <a:bodyPr>
            <a:noAutofit/>
          </a:bodyPr>
          <a:lstStyle>
            <a:lvl1pPr algn="l" defTabSz="146286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200" cap="none" baseline="0" dirty="0">
                <a:solidFill>
                  <a:schemeClr val="bg1"/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B786E8-C0D1-6610-0652-288C064910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4"/>
            <a:ext cx="1768351" cy="454588"/>
          </a:xfrm>
          <a:prstGeom prst="rect">
            <a:avLst/>
          </a:prstGeom>
        </p:spPr>
      </p:pic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F3C98B94-5C52-E620-69BA-360353B197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47100" y="3956962"/>
            <a:ext cx="5580062" cy="91034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39D28D5-A065-9D4B-08E3-E8427328E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6289AE0-E7B1-62BF-DCCC-42D67B987A60}"/>
              </a:ext>
            </a:extLst>
          </p:cNvPr>
          <p:cNvSpPr/>
          <p:nvPr/>
        </p:nvSpPr>
        <p:spPr>
          <a:xfrm>
            <a:off x="0" y="0"/>
            <a:ext cx="14630400" cy="72310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9" name="Straight Connector 6">
            <a:extLst>
              <a:ext uri="{FF2B5EF4-FFF2-40B4-BE49-F238E27FC236}">
                <a16:creationId xmlns:a16="http://schemas.microsoft.com/office/drawing/2014/main" id="{FD2966AD-5830-9D59-14A3-3EA0013E3B53}"/>
              </a:ext>
            </a:extLst>
          </p:cNvPr>
          <p:cNvCxnSpPr/>
          <p:nvPr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">
            <a:extLst>
              <a:ext uri="{FF2B5EF4-FFF2-40B4-BE49-F238E27FC236}">
                <a16:creationId xmlns:a16="http://schemas.microsoft.com/office/drawing/2014/main" id="{55F6215E-7934-CC60-8E91-FC10058841D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4"/>
            <a:ext cx="1768351" cy="4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91153"/>
      </p:ext>
    </p:extLst>
  </p:cSld>
  <p:clrMapOvr>
    <a:masterClrMapping/>
  </p:clrMapOvr>
  <p:hf sldNum="0" hdr="0" ftr="0" dt="0"/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0_Breaker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4630400" cy="72310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547100" y="1530224"/>
            <a:ext cx="5580062" cy="2050895"/>
          </a:xfrm>
        </p:spPr>
        <p:txBody>
          <a:bodyPr>
            <a:noAutofit/>
          </a:bodyPr>
          <a:lstStyle>
            <a:lvl1pPr algn="l" defTabSz="146286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200" cap="none" baseline="0" dirty="0">
                <a:solidFill>
                  <a:schemeClr val="bg1"/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B786E8-C0D1-6610-0652-288C064910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4"/>
            <a:ext cx="1768351" cy="454588"/>
          </a:xfrm>
          <a:prstGeom prst="rect">
            <a:avLst/>
          </a:prstGeom>
        </p:spPr>
      </p:pic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F3C98B94-5C52-E620-69BA-360353B197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47100" y="3956962"/>
            <a:ext cx="5580062" cy="91034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39D28D5-A065-9D4B-08E3-E8427328E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36B908B-8AAD-F60B-406D-B487A0FAB96A}"/>
              </a:ext>
            </a:extLst>
          </p:cNvPr>
          <p:cNvSpPr/>
          <p:nvPr/>
        </p:nvSpPr>
        <p:spPr>
          <a:xfrm>
            <a:off x="0" y="0"/>
            <a:ext cx="14630400" cy="72310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9" name="Straight Connector 6">
            <a:extLst>
              <a:ext uri="{FF2B5EF4-FFF2-40B4-BE49-F238E27FC236}">
                <a16:creationId xmlns:a16="http://schemas.microsoft.com/office/drawing/2014/main" id="{428B6F17-0291-1458-2BBC-2194E6B9E758}"/>
              </a:ext>
            </a:extLst>
          </p:cNvPr>
          <p:cNvCxnSpPr/>
          <p:nvPr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">
            <a:extLst>
              <a:ext uri="{FF2B5EF4-FFF2-40B4-BE49-F238E27FC236}">
                <a16:creationId xmlns:a16="http://schemas.microsoft.com/office/drawing/2014/main" id="{0AC9F06B-DD4F-46B2-7D01-5718422641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4"/>
            <a:ext cx="1768351" cy="4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68412"/>
      </p:ext>
    </p:extLst>
  </p:cSld>
  <p:clrMapOvr>
    <a:masterClrMapping/>
  </p:clrMapOvr>
  <p:hf sldNum="0" hdr="0" ftr="0" dt="0"/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0_Breaker_Blu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4630400" cy="72310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47100" y="1530224"/>
            <a:ext cx="5580062" cy="2050895"/>
          </a:xfrm>
        </p:spPr>
        <p:txBody>
          <a:bodyPr>
            <a:noAutofit/>
          </a:bodyPr>
          <a:lstStyle>
            <a:lvl1pPr algn="l" defTabSz="146286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12F83A-DB6F-F511-2661-4228658F732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4"/>
            <a:ext cx="1768351" cy="454588"/>
          </a:xfrm>
          <a:prstGeom prst="rect">
            <a:avLst/>
          </a:prstGeom>
        </p:spPr>
      </p:pic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BD5C8983-9837-9124-4B5B-8C9E6E1E35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47100" y="3956962"/>
            <a:ext cx="5580062" cy="91034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57B30E0-B710-C5EF-4F55-0FD6FC853D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D0454A02-5C30-5892-3D53-38F325B7171E}"/>
              </a:ext>
            </a:extLst>
          </p:cNvPr>
          <p:cNvSpPr/>
          <p:nvPr/>
        </p:nvSpPr>
        <p:spPr>
          <a:xfrm>
            <a:off x="0" y="1"/>
            <a:ext cx="14630400" cy="72310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1BFACEED-EFD6-A8EB-4976-E31EFB10E1F1}"/>
              </a:ext>
            </a:extLst>
          </p:cNvPr>
          <p:cNvCxnSpPr/>
          <p:nvPr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BC38188C-6098-858E-721F-A96C620AF20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4"/>
            <a:ext cx="1768351" cy="4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560844"/>
      </p:ext>
    </p:extLst>
  </p:cSld>
  <p:clrMapOvr>
    <a:masterClrMapping/>
  </p:clrMapOvr>
  <p:hf sldNum="0" hdr="0" ftr="0" dt="0"/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Plai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1A7477AD-DFD3-6E09-ADB5-2626AFF82BB1}"/>
              </a:ext>
            </a:extLst>
          </p:cNvPr>
          <p:cNvSpPr/>
          <p:nvPr/>
        </p:nvSpPr>
        <p:spPr>
          <a:xfrm>
            <a:off x="0" y="1714503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2652906"/>
            <a:ext cx="13623926" cy="4213507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684" indent="0">
              <a:buNone/>
              <a:defRPr sz="1600"/>
            </a:lvl2pPr>
            <a:lvl3pPr marL="688892" indent="0">
              <a:buNone/>
              <a:defRPr sz="1600"/>
            </a:lvl3pPr>
            <a:lvl4pPr marL="976195" indent="0">
              <a:buNone/>
              <a:defRPr sz="1600"/>
            </a:lvl4pPr>
            <a:lvl5pPr marL="1314292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E0690B-A650-10E2-4533-EBACCFF1E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238" y="1960634"/>
            <a:ext cx="13623924" cy="596900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2C4C05A-3048-8787-2847-1F300FCF8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E6F82C15-5F18-F179-F3E6-5D68061DDF51}"/>
              </a:ext>
            </a:extLst>
          </p:cNvPr>
          <p:cNvSpPr/>
          <p:nvPr/>
        </p:nvSpPr>
        <p:spPr>
          <a:xfrm>
            <a:off x="0" y="1714503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6FBD28C9-7036-3442-9955-E7B2FA7493BC}"/>
              </a:ext>
            </a:extLst>
          </p:cNvPr>
          <p:cNvSpPr/>
          <p:nvPr userDrawn="1"/>
        </p:nvSpPr>
        <p:spPr>
          <a:xfrm>
            <a:off x="0" y="1714503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987142217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2-block 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1A7477AD-DFD3-6E09-ADB5-2626AFF82BB1}"/>
              </a:ext>
            </a:extLst>
          </p:cNvPr>
          <p:cNvSpPr/>
          <p:nvPr/>
        </p:nvSpPr>
        <p:spPr>
          <a:xfrm>
            <a:off x="0" y="1714503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2652906"/>
            <a:ext cx="6666190" cy="421350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339684" indent="0">
              <a:buNone/>
              <a:defRPr sz="1800"/>
            </a:lvl2pPr>
            <a:lvl3pPr marL="688892" indent="0">
              <a:buNone/>
              <a:defRPr sz="1800"/>
            </a:lvl3pPr>
            <a:lvl4pPr marL="976195" indent="0">
              <a:buNone/>
              <a:defRPr sz="1800"/>
            </a:lvl4pPr>
            <a:lvl5pPr marL="1314292" indent="0">
              <a:buNone/>
              <a:defRPr sz="18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E0690B-A650-10E2-4533-EBACCFF1E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241" y="1960634"/>
            <a:ext cx="6666188" cy="59690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FC8DC0-6478-538D-D5BB-1C7A5196457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460973" y="2652906"/>
            <a:ext cx="6666190" cy="421350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339684" indent="0">
              <a:buNone/>
              <a:defRPr sz="1800"/>
            </a:lvl2pPr>
            <a:lvl3pPr marL="688892" indent="0">
              <a:buNone/>
              <a:defRPr sz="1800"/>
            </a:lvl3pPr>
            <a:lvl4pPr marL="976195" indent="0">
              <a:buNone/>
              <a:defRPr sz="1800"/>
            </a:lvl4pPr>
            <a:lvl5pPr marL="1314292" indent="0">
              <a:buNone/>
              <a:defRPr sz="18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582A5401-52A2-8570-1E7F-12F6CAFEBE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0974" y="1960634"/>
            <a:ext cx="6666188" cy="596900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6B23157-C7C5-A8CF-164C-6F71BC03A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D744278D-78DB-DED7-3BFF-030F1920D826}"/>
              </a:ext>
            </a:extLst>
          </p:cNvPr>
          <p:cNvSpPr/>
          <p:nvPr/>
        </p:nvSpPr>
        <p:spPr>
          <a:xfrm>
            <a:off x="0" y="1714503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964454539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/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5751516" y="2600325"/>
            <a:ext cx="8375616" cy="3113472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339725" indent="0">
              <a:lnSpc>
                <a:spcPct val="150000"/>
              </a:lnSpc>
              <a:buNone/>
              <a:defRPr sz="2000"/>
            </a:lvl2pPr>
            <a:lvl3pPr marL="688975" indent="0">
              <a:lnSpc>
                <a:spcPct val="150000"/>
              </a:lnSpc>
              <a:buNone/>
              <a:defRPr sz="2000"/>
            </a:lvl3pPr>
            <a:lvl4pPr marL="976312" indent="0">
              <a:lnSpc>
                <a:spcPct val="150000"/>
              </a:lnSpc>
              <a:buNone/>
              <a:defRPr sz="2000"/>
            </a:lvl4pPr>
            <a:lvl5pPr marL="1314450" indent="0">
              <a:lnSpc>
                <a:spcPct val="150000"/>
              </a:lnSpc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497514" y="1943100"/>
            <a:ext cx="0" cy="487438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D9C47752-FC8E-7273-4E3D-C0E64C8D61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51515" y="5819685"/>
            <a:ext cx="4592639" cy="365011"/>
          </a:xfrm>
        </p:spPr>
        <p:txBody>
          <a:bodyPr anchor="b">
            <a:noAutofit/>
          </a:bodyPr>
          <a:lstStyle>
            <a:lvl1pPr marL="0" indent="0" algn="l">
              <a:buNone/>
              <a:defRPr sz="1600" b="1" i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807962F9-1629-7C38-601F-666AEEED64C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751515" y="6158867"/>
            <a:ext cx="4592639" cy="74722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339725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688975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976312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314450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216B4B-E4E8-23D5-7E23-FB5B3CAB8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7515" y="801451"/>
            <a:ext cx="8629618" cy="606582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D794A3B-B179-A62D-2C7D-5B5E0E5D6B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3" y="0"/>
            <a:ext cx="49149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9" name="Picture 8" descr="A green and black half circle&#10;&#10;Description automatically generated">
            <a:extLst>
              <a:ext uri="{FF2B5EF4-FFF2-40B4-BE49-F238E27FC236}">
                <a16:creationId xmlns:a16="http://schemas.microsoft.com/office/drawing/2014/main" id="{039F9885-A89B-EB2E-F0EF-DA862080C5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1515" y="1943100"/>
            <a:ext cx="420678" cy="420678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DF60FBE-1FA4-1819-4C58-4B5855D891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105307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Single Block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3640" y="1127200"/>
            <a:ext cx="5486400" cy="1017918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3643" y="2305440"/>
            <a:ext cx="5567953" cy="4436069"/>
          </a:xfrm>
        </p:spPr>
        <p:txBody>
          <a:bodyPr>
            <a:noAutofit/>
          </a:bodyPr>
          <a:lstStyle>
            <a:lvl1pPr marL="0" indent="0">
              <a:buNone/>
              <a:defRPr sz="1700"/>
            </a:lvl1pPr>
            <a:lvl2pPr marL="339684" indent="0">
              <a:buNone/>
              <a:defRPr sz="1700"/>
            </a:lvl2pPr>
            <a:lvl3pPr marL="688892" indent="0">
              <a:buNone/>
              <a:defRPr sz="1700"/>
            </a:lvl3pPr>
            <a:lvl4pPr marL="976195" indent="0">
              <a:buNone/>
              <a:defRPr sz="1700"/>
            </a:lvl4pPr>
            <a:lvl5pPr marL="1314292" indent="0">
              <a:buNone/>
              <a:defRPr sz="17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5F5E3664-151B-7A7F-4F7C-2A507E6478C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14899" y="0"/>
            <a:ext cx="3378202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CEC826-D1F7-EA99-352F-49B6565DAE2C}"/>
              </a:ext>
            </a:extLst>
          </p:cNvPr>
          <p:cNvSpPr/>
          <p:nvPr/>
        </p:nvSpPr>
        <p:spPr>
          <a:xfrm>
            <a:off x="0" y="0"/>
            <a:ext cx="4914898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0F2A52D-6982-1DF0-3FA0-210C5B9B83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2591" y="2502859"/>
            <a:ext cx="3540125" cy="2179637"/>
          </a:xfr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  <a:lvl2pPr>
              <a:defRPr sz="4000">
                <a:solidFill>
                  <a:schemeClr val="bg1"/>
                </a:solidFill>
                <a:latin typeface="+mj-lt"/>
              </a:defRPr>
            </a:lvl2pPr>
            <a:lvl3pPr>
              <a:defRPr sz="4000">
                <a:solidFill>
                  <a:schemeClr val="bg1"/>
                </a:solidFill>
                <a:latin typeface="+mj-lt"/>
              </a:defRPr>
            </a:lvl3pPr>
            <a:lvl4pPr>
              <a:defRPr sz="4000">
                <a:solidFill>
                  <a:schemeClr val="bg1"/>
                </a:solidFill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6F681F-0D2D-8334-C08A-5E22FD0B7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BB20690-BA48-9324-4A9D-50516178768F}"/>
              </a:ext>
            </a:extLst>
          </p:cNvPr>
          <p:cNvSpPr/>
          <p:nvPr/>
        </p:nvSpPr>
        <p:spPr>
          <a:xfrm>
            <a:off x="0" y="0"/>
            <a:ext cx="4914898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211740246"/>
      </p:ext>
    </p:extLst>
  </p:cSld>
  <p:clrMapOvr>
    <a:masterClrMapping/>
  </p:clrMapOvr>
  <p:hf sldNum="0" hdr="0" ftr="0" dt="0"/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Single Block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3640" y="1127200"/>
            <a:ext cx="5486400" cy="1017918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3643" y="2305440"/>
            <a:ext cx="5567953" cy="4436069"/>
          </a:xfrm>
        </p:spPr>
        <p:txBody>
          <a:bodyPr>
            <a:noAutofit/>
          </a:bodyPr>
          <a:lstStyle>
            <a:lvl1pPr marL="0" indent="0">
              <a:buNone/>
              <a:defRPr sz="1700"/>
            </a:lvl1pPr>
            <a:lvl2pPr marL="339684" indent="0">
              <a:buNone/>
              <a:defRPr sz="1700"/>
            </a:lvl2pPr>
            <a:lvl3pPr marL="688892" indent="0">
              <a:buNone/>
              <a:defRPr sz="1700"/>
            </a:lvl3pPr>
            <a:lvl4pPr marL="976195" indent="0">
              <a:buNone/>
              <a:defRPr sz="1700"/>
            </a:lvl4pPr>
            <a:lvl5pPr marL="1314292" indent="0">
              <a:buNone/>
              <a:defRPr sz="17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5F5E3664-151B-7A7F-4F7C-2A507E6478C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14899" y="0"/>
            <a:ext cx="3378202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CEC826-D1F7-EA99-352F-49B6565DAE2C}"/>
              </a:ext>
            </a:extLst>
          </p:cNvPr>
          <p:cNvSpPr/>
          <p:nvPr/>
        </p:nvSpPr>
        <p:spPr>
          <a:xfrm>
            <a:off x="0" y="0"/>
            <a:ext cx="4914898" cy="822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0F2A52D-6982-1DF0-3FA0-210C5B9B83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2591" y="2502859"/>
            <a:ext cx="3540125" cy="2179637"/>
          </a:xfr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  <a:lvl2pPr>
              <a:defRPr sz="4000">
                <a:solidFill>
                  <a:schemeClr val="bg1"/>
                </a:solidFill>
                <a:latin typeface="+mj-lt"/>
              </a:defRPr>
            </a:lvl2pPr>
            <a:lvl3pPr>
              <a:defRPr sz="4000">
                <a:solidFill>
                  <a:schemeClr val="bg1"/>
                </a:solidFill>
                <a:latin typeface="+mj-lt"/>
              </a:defRPr>
            </a:lvl3pPr>
            <a:lvl4pPr>
              <a:defRPr sz="4000">
                <a:solidFill>
                  <a:schemeClr val="bg1"/>
                </a:solidFill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6F681F-0D2D-8334-C08A-5E22FD0B7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A70E395-E8F0-7141-9A88-3AAA29802F0F}"/>
              </a:ext>
            </a:extLst>
          </p:cNvPr>
          <p:cNvSpPr/>
          <p:nvPr/>
        </p:nvSpPr>
        <p:spPr>
          <a:xfrm>
            <a:off x="0" y="0"/>
            <a:ext cx="4914898" cy="822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553193317"/>
      </p:ext>
    </p:extLst>
  </p:cSld>
  <p:clrMapOvr>
    <a:masterClrMapping/>
  </p:clrMapOvr>
  <p:hf sldNum="0" hdr="0" ftr="0" dt="0"/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5_2 Column With Subhead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/>
        </p:nvSpPr>
        <p:spPr>
          <a:xfrm>
            <a:off x="0" y="1714503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41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6013" y="2298700"/>
            <a:ext cx="5908487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740508" y="2298700"/>
            <a:ext cx="6369196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4" y="3230815"/>
            <a:ext cx="5908489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684" indent="0">
              <a:buNone/>
              <a:defRPr sz="1600"/>
            </a:lvl2pPr>
            <a:lvl3pPr marL="688892" indent="0">
              <a:buNone/>
              <a:defRPr sz="1600"/>
            </a:lvl3pPr>
            <a:lvl4pPr marL="976195" indent="0">
              <a:buNone/>
              <a:defRPr sz="1600"/>
            </a:lvl4pPr>
            <a:lvl5pPr marL="1314292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7740505" y="3230815"/>
            <a:ext cx="6369192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684" indent="0">
              <a:buNone/>
              <a:defRPr sz="1600"/>
            </a:lvl2pPr>
            <a:lvl3pPr marL="688892" indent="0">
              <a:buNone/>
              <a:defRPr sz="1600"/>
            </a:lvl3pPr>
            <a:lvl4pPr marL="976195" indent="0">
              <a:buNone/>
              <a:defRPr sz="1600"/>
            </a:lvl4pPr>
            <a:lvl5pPr marL="1314292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842E2-D7BE-65D5-63F4-9548CA8AE0C1}"/>
              </a:ext>
            </a:extLst>
          </p:cNvPr>
          <p:cNvCxnSpPr>
            <a:cxnSpLocks/>
          </p:cNvCxnSpPr>
          <p:nvPr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FD829-7BA5-3C6D-763D-59772F850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4E2F5871-9DE5-1FD5-9FA5-7E412CF05AB8}"/>
              </a:ext>
            </a:extLst>
          </p:cNvPr>
          <p:cNvSpPr/>
          <p:nvPr/>
        </p:nvSpPr>
        <p:spPr>
          <a:xfrm>
            <a:off x="0" y="1714503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cxnSp>
        <p:nvCxnSpPr>
          <p:cNvPr id="8" name="Straight Connector 3">
            <a:extLst>
              <a:ext uri="{FF2B5EF4-FFF2-40B4-BE49-F238E27FC236}">
                <a16:creationId xmlns:a16="http://schemas.microsoft.com/office/drawing/2014/main" id="{85214550-49CF-F881-6B2D-9CB12AAEE6C6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4">
            <a:extLst>
              <a:ext uri="{FF2B5EF4-FFF2-40B4-BE49-F238E27FC236}">
                <a16:creationId xmlns:a16="http://schemas.microsoft.com/office/drawing/2014/main" id="{FE51125F-8C81-9F16-CCB8-0F7AC345A240}"/>
              </a:ext>
            </a:extLst>
          </p:cNvPr>
          <p:cNvCxnSpPr>
            <a:cxnSpLocks/>
          </p:cNvCxnSpPr>
          <p:nvPr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491998508"/>
      </p:ext>
    </p:extLst>
  </p:cSld>
  <p:clrMapOvr>
    <a:masterClrMapping/>
  </p:clrMapOvr>
  <p:hf sldNum="0" hdr="0" ftr="0" dt="0"/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4_2 Column With Subhead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/>
        </p:nvSpPr>
        <p:spPr>
          <a:xfrm>
            <a:off x="0" y="1714503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41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4" y="2298701"/>
            <a:ext cx="5908489" cy="40005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684" indent="0">
              <a:buNone/>
              <a:defRPr sz="1600"/>
            </a:lvl2pPr>
            <a:lvl3pPr marL="688892" indent="0">
              <a:buNone/>
              <a:defRPr sz="1600"/>
            </a:lvl3pPr>
            <a:lvl4pPr marL="976195" indent="0">
              <a:buNone/>
              <a:defRPr sz="1600"/>
            </a:lvl4pPr>
            <a:lvl5pPr marL="1314292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7740505" y="2298701"/>
            <a:ext cx="6369192" cy="40005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684" indent="0">
              <a:buNone/>
              <a:defRPr sz="1600"/>
            </a:lvl2pPr>
            <a:lvl3pPr marL="688892" indent="0">
              <a:buNone/>
              <a:defRPr sz="1600"/>
            </a:lvl3pPr>
            <a:lvl4pPr marL="976195" indent="0">
              <a:buNone/>
              <a:defRPr sz="1600"/>
            </a:lvl4pPr>
            <a:lvl5pPr marL="1314292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842E2-D7BE-65D5-63F4-9548CA8AE0C1}"/>
              </a:ext>
            </a:extLst>
          </p:cNvPr>
          <p:cNvCxnSpPr>
            <a:cxnSpLocks/>
          </p:cNvCxnSpPr>
          <p:nvPr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FD829-7BA5-3C6D-763D-59772F850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AC3CC897-7E88-3C78-124A-2E6E31D0005A}"/>
              </a:ext>
            </a:extLst>
          </p:cNvPr>
          <p:cNvSpPr/>
          <p:nvPr/>
        </p:nvSpPr>
        <p:spPr>
          <a:xfrm>
            <a:off x="0" y="1714503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cxnSp>
        <p:nvCxnSpPr>
          <p:cNvPr id="8" name="Straight Connector 3">
            <a:extLst>
              <a:ext uri="{FF2B5EF4-FFF2-40B4-BE49-F238E27FC236}">
                <a16:creationId xmlns:a16="http://schemas.microsoft.com/office/drawing/2014/main" id="{44D4CC25-7F3B-753C-D39E-997F9F5690EA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4">
            <a:extLst>
              <a:ext uri="{FF2B5EF4-FFF2-40B4-BE49-F238E27FC236}">
                <a16:creationId xmlns:a16="http://schemas.microsoft.com/office/drawing/2014/main" id="{89B7B4AD-7BD4-3489-AD21-D5E3CDA37E51}"/>
              </a:ext>
            </a:extLst>
          </p:cNvPr>
          <p:cNvCxnSpPr>
            <a:cxnSpLocks/>
          </p:cNvCxnSpPr>
          <p:nvPr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486617636"/>
      </p:ext>
    </p:extLst>
  </p:cSld>
  <p:clrMapOvr>
    <a:masterClrMapping/>
  </p:clrMapOvr>
  <p:hf sldNum="0" hdr="0" ftr="0" dt="0"/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2 Column With Subhead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41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6013" y="2298700"/>
            <a:ext cx="5908487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740508" y="2298700"/>
            <a:ext cx="6369196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4" y="3230815"/>
            <a:ext cx="5908489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684" indent="0">
              <a:buNone/>
              <a:defRPr sz="1600"/>
            </a:lvl2pPr>
            <a:lvl3pPr marL="688892" indent="0">
              <a:buNone/>
              <a:defRPr sz="1600"/>
            </a:lvl3pPr>
            <a:lvl4pPr marL="976195" indent="0">
              <a:buNone/>
              <a:defRPr sz="1600"/>
            </a:lvl4pPr>
            <a:lvl5pPr marL="1314292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7740505" y="3230815"/>
            <a:ext cx="6369192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684" indent="0">
              <a:buNone/>
              <a:defRPr sz="1600"/>
            </a:lvl2pPr>
            <a:lvl3pPr marL="688892" indent="0">
              <a:buNone/>
              <a:defRPr sz="1600"/>
            </a:lvl3pPr>
            <a:lvl4pPr marL="976195" indent="0">
              <a:buNone/>
              <a:defRPr sz="1600"/>
            </a:lvl4pPr>
            <a:lvl5pPr marL="1314292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842E2-D7BE-65D5-63F4-9548CA8AE0C1}"/>
              </a:ext>
            </a:extLst>
          </p:cNvPr>
          <p:cNvCxnSpPr>
            <a:cxnSpLocks/>
          </p:cNvCxnSpPr>
          <p:nvPr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FD829-7BA5-3C6D-763D-59772F850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3">
            <a:extLst>
              <a:ext uri="{FF2B5EF4-FFF2-40B4-BE49-F238E27FC236}">
                <a16:creationId xmlns:a16="http://schemas.microsoft.com/office/drawing/2014/main" id="{8594CE9B-AE1F-0353-74FA-F26C95C7872E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4">
            <a:extLst>
              <a:ext uri="{FF2B5EF4-FFF2-40B4-BE49-F238E27FC236}">
                <a16:creationId xmlns:a16="http://schemas.microsoft.com/office/drawing/2014/main" id="{46697D07-6FAF-1338-9F43-A99AC9A01536}"/>
              </a:ext>
            </a:extLst>
          </p:cNvPr>
          <p:cNvCxnSpPr>
            <a:cxnSpLocks/>
          </p:cNvCxnSpPr>
          <p:nvPr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895609698"/>
      </p:ext>
    </p:extLst>
  </p:cSld>
  <p:clrMapOvr>
    <a:masterClrMapping/>
  </p:clrMapOvr>
  <p:hf sldNum="0" hdr="0" ftr="0" dt="0"/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2_2 Column With Subhead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41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4" y="2298701"/>
            <a:ext cx="5908489" cy="40005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684" indent="0">
              <a:buNone/>
              <a:defRPr sz="1600"/>
            </a:lvl2pPr>
            <a:lvl3pPr marL="688892" indent="0">
              <a:buNone/>
              <a:defRPr sz="1600"/>
            </a:lvl3pPr>
            <a:lvl4pPr marL="976195" indent="0">
              <a:buNone/>
              <a:defRPr sz="1600"/>
            </a:lvl4pPr>
            <a:lvl5pPr marL="1314292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7740505" y="2298701"/>
            <a:ext cx="6369192" cy="40005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684" indent="0">
              <a:buNone/>
              <a:defRPr sz="1600"/>
            </a:lvl2pPr>
            <a:lvl3pPr marL="688892" indent="0">
              <a:buNone/>
              <a:defRPr sz="1600"/>
            </a:lvl3pPr>
            <a:lvl4pPr marL="976195" indent="0">
              <a:buNone/>
              <a:defRPr sz="1600"/>
            </a:lvl4pPr>
            <a:lvl5pPr marL="1314292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842E2-D7BE-65D5-63F4-9548CA8AE0C1}"/>
              </a:ext>
            </a:extLst>
          </p:cNvPr>
          <p:cNvCxnSpPr>
            <a:cxnSpLocks/>
          </p:cNvCxnSpPr>
          <p:nvPr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FD829-7BA5-3C6D-763D-59772F850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3">
            <a:extLst>
              <a:ext uri="{FF2B5EF4-FFF2-40B4-BE49-F238E27FC236}">
                <a16:creationId xmlns:a16="http://schemas.microsoft.com/office/drawing/2014/main" id="{EACD8A6E-1A26-F9C0-7BC5-981D1A39255D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4">
            <a:extLst>
              <a:ext uri="{FF2B5EF4-FFF2-40B4-BE49-F238E27FC236}">
                <a16:creationId xmlns:a16="http://schemas.microsoft.com/office/drawing/2014/main" id="{825EB9BC-F9DF-32CD-EB42-2C949AEC9113}"/>
              </a:ext>
            </a:extLst>
          </p:cNvPr>
          <p:cNvCxnSpPr>
            <a:cxnSpLocks/>
          </p:cNvCxnSpPr>
          <p:nvPr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701015017"/>
      </p:ext>
    </p:extLst>
  </p:cSld>
  <p:clrMapOvr>
    <a:masterClrMapping/>
  </p:clrMapOvr>
  <p:hf sldNum="0" hdr="0" ftr="0" dt="0"/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3 Column With Subhead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/>
        </p:nvSpPr>
        <p:spPr>
          <a:xfrm>
            <a:off x="0" y="1714503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41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6011" y="2298700"/>
            <a:ext cx="3771490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5425150" y="2298700"/>
            <a:ext cx="3771491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1" y="3230815"/>
            <a:ext cx="3771490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684" indent="0">
              <a:buNone/>
              <a:defRPr sz="1600"/>
            </a:lvl2pPr>
            <a:lvl3pPr marL="688892" indent="0">
              <a:buNone/>
              <a:defRPr sz="1600"/>
            </a:lvl3pPr>
            <a:lvl4pPr marL="976195" indent="0">
              <a:buNone/>
              <a:defRPr sz="1600"/>
            </a:lvl4pPr>
            <a:lvl5pPr marL="1314292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5425146" y="3230815"/>
            <a:ext cx="3771487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684" indent="0">
              <a:buNone/>
              <a:defRPr sz="1600"/>
            </a:lvl2pPr>
            <a:lvl3pPr marL="688892" indent="0">
              <a:buNone/>
              <a:defRPr sz="1600"/>
            </a:lvl3pPr>
            <a:lvl4pPr marL="976195" indent="0">
              <a:buNone/>
              <a:defRPr sz="1600"/>
            </a:lvl4pPr>
            <a:lvl5pPr marL="1314292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BB201C-481A-0938-9DB5-D0C110A33E15}"/>
              </a:ext>
            </a:extLst>
          </p:cNvPr>
          <p:cNvCxnSpPr>
            <a:cxnSpLocks/>
          </p:cNvCxnSpPr>
          <p:nvPr/>
        </p:nvCxnSpPr>
        <p:spPr bwMode="auto">
          <a:xfrm>
            <a:off x="5041324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429DB8-28BE-3F8C-CCED-A9CFC8697C81}"/>
              </a:ext>
            </a:extLst>
          </p:cNvPr>
          <p:cNvCxnSpPr>
            <a:cxnSpLocks/>
          </p:cNvCxnSpPr>
          <p:nvPr/>
        </p:nvCxnSpPr>
        <p:spPr bwMode="auto">
          <a:xfrm>
            <a:off x="958512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F7AAA09-1185-7F6B-0EB9-01E5747EB07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968945" y="2300767"/>
            <a:ext cx="3771491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Content Placeholder 16">
            <a:extLst>
              <a:ext uri="{FF2B5EF4-FFF2-40B4-BE49-F238E27FC236}">
                <a16:creationId xmlns:a16="http://schemas.microsoft.com/office/drawing/2014/main" id="{514F11C7-C221-F797-F5B3-84BD44C358B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9968945" y="3230814"/>
            <a:ext cx="3771487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684" indent="0">
              <a:buNone/>
              <a:defRPr sz="1600"/>
            </a:lvl2pPr>
            <a:lvl3pPr marL="688892" indent="0">
              <a:buNone/>
              <a:defRPr sz="1600"/>
            </a:lvl3pPr>
            <a:lvl4pPr marL="976195" indent="0">
              <a:buNone/>
              <a:defRPr sz="1600"/>
            </a:lvl4pPr>
            <a:lvl5pPr marL="1314292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0B3B5F0-7DA3-0644-2322-57C95423A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4933ED6E-9913-D567-CA9F-6728892A3837}"/>
              </a:ext>
            </a:extLst>
          </p:cNvPr>
          <p:cNvSpPr/>
          <p:nvPr/>
        </p:nvSpPr>
        <p:spPr>
          <a:xfrm>
            <a:off x="0" y="1714503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cxnSp>
        <p:nvCxnSpPr>
          <p:cNvPr id="9" name="Straight Connector 3">
            <a:extLst>
              <a:ext uri="{FF2B5EF4-FFF2-40B4-BE49-F238E27FC236}">
                <a16:creationId xmlns:a16="http://schemas.microsoft.com/office/drawing/2014/main" id="{CEF54185-5D43-6D3E-FFF2-9C0B7DA1C53B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6">
            <a:extLst>
              <a:ext uri="{FF2B5EF4-FFF2-40B4-BE49-F238E27FC236}">
                <a16:creationId xmlns:a16="http://schemas.microsoft.com/office/drawing/2014/main" id="{D9F61CC9-11B7-7605-B92A-9B24349DFA18}"/>
              </a:ext>
            </a:extLst>
          </p:cNvPr>
          <p:cNvCxnSpPr>
            <a:cxnSpLocks/>
          </p:cNvCxnSpPr>
          <p:nvPr/>
        </p:nvCxnSpPr>
        <p:spPr bwMode="auto">
          <a:xfrm>
            <a:off x="5041324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7">
            <a:extLst>
              <a:ext uri="{FF2B5EF4-FFF2-40B4-BE49-F238E27FC236}">
                <a16:creationId xmlns:a16="http://schemas.microsoft.com/office/drawing/2014/main" id="{04DE2312-837E-5371-7E61-8BC9567E2AA8}"/>
              </a:ext>
            </a:extLst>
          </p:cNvPr>
          <p:cNvCxnSpPr>
            <a:cxnSpLocks/>
          </p:cNvCxnSpPr>
          <p:nvPr/>
        </p:nvCxnSpPr>
        <p:spPr bwMode="auto">
          <a:xfrm>
            <a:off x="958512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551715611"/>
      </p:ext>
    </p:extLst>
  </p:cSld>
  <p:clrMapOvr>
    <a:masterClrMapping/>
  </p:clrMapOvr>
  <p:hf sldNum="0" hdr="0" ftr="0" dt="0"/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Quote w/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5751516" y="2600326"/>
            <a:ext cx="8375616" cy="3113472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339684" indent="0">
              <a:lnSpc>
                <a:spcPct val="150000"/>
              </a:lnSpc>
              <a:buNone/>
              <a:defRPr sz="2000"/>
            </a:lvl2pPr>
            <a:lvl3pPr marL="688892" indent="0">
              <a:lnSpc>
                <a:spcPct val="150000"/>
              </a:lnSpc>
              <a:buNone/>
              <a:defRPr sz="2000"/>
            </a:lvl3pPr>
            <a:lvl4pPr marL="976195" indent="0">
              <a:lnSpc>
                <a:spcPct val="150000"/>
              </a:lnSpc>
              <a:buNone/>
              <a:defRPr sz="2000"/>
            </a:lvl4pPr>
            <a:lvl5pPr marL="1314292" indent="0">
              <a:lnSpc>
                <a:spcPct val="150000"/>
              </a:lnSpc>
              <a:buNone/>
              <a:defRPr sz="20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497514" y="1943103"/>
            <a:ext cx="0" cy="487438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D9C47752-FC8E-7273-4E3D-C0E64C8D61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51519" y="5819688"/>
            <a:ext cx="4592639" cy="365011"/>
          </a:xfrm>
        </p:spPr>
        <p:txBody>
          <a:bodyPr anchor="b">
            <a:noAutofit/>
          </a:bodyPr>
          <a:lstStyle>
            <a:lvl1pPr marL="0" indent="0" algn="l">
              <a:buNone/>
              <a:defRPr sz="1600" b="1" i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807962F9-1629-7C38-601F-666AEEED64C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751519" y="6158867"/>
            <a:ext cx="4592639" cy="74722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339684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688892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976195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314292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216B4B-E4E8-23D5-7E23-FB5B3CAB8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7515" y="801454"/>
            <a:ext cx="8629618" cy="606582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D794A3B-B179-A62D-2C7D-5B5E0E5D6B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49149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pic>
        <p:nvPicPr>
          <p:cNvPr id="9" name="Picture 8" descr="A green and black half circle&#10;&#10;Description automatically generated">
            <a:extLst>
              <a:ext uri="{FF2B5EF4-FFF2-40B4-BE49-F238E27FC236}">
                <a16:creationId xmlns:a16="http://schemas.microsoft.com/office/drawing/2014/main" id="{039F9885-A89B-EB2E-F0EF-DA862080C52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1515" y="1943103"/>
            <a:ext cx="420678" cy="420678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DF60FBE-1FA4-1819-4C58-4B5855D891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3">
            <a:extLst>
              <a:ext uri="{FF2B5EF4-FFF2-40B4-BE49-F238E27FC236}">
                <a16:creationId xmlns:a16="http://schemas.microsoft.com/office/drawing/2014/main" id="{6A3536BF-8D2B-34CD-7CB5-47A60F8B99A5}"/>
              </a:ext>
            </a:extLst>
          </p:cNvPr>
          <p:cNvCxnSpPr>
            <a:cxnSpLocks/>
          </p:cNvCxnSpPr>
          <p:nvPr/>
        </p:nvCxnSpPr>
        <p:spPr bwMode="auto">
          <a:xfrm>
            <a:off x="5497514" y="1943103"/>
            <a:ext cx="0" cy="487438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" name="Picture 8" descr="A green and black half circle&#10;&#10;Description automatically generated">
            <a:extLst>
              <a:ext uri="{FF2B5EF4-FFF2-40B4-BE49-F238E27FC236}">
                <a16:creationId xmlns:a16="http://schemas.microsoft.com/office/drawing/2014/main" id="{5C93C744-440E-EB8C-8150-D4BB6652D72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1515" y="1943103"/>
            <a:ext cx="420678" cy="42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47638"/>
      </p:ext>
    </p:extLst>
  </p:cSld>
  <p:clrMapOvr>
    <a:masterClrMapping/>
  </p:clrMapOvr>
  <p:hf sldNum="0" hdr="0" ftr="0" dt="0"/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Quote w/headsho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D94836B-C64F-B87F-049E-8D959535578D}"/>
              </a:ext>
            </a:extLst>
          </p:cNvPr>
          <p:cNvSpPr/>
          <p:nvPr/>
        </p:nvSpPr>
        <p:spPr>
          <a:xfrm>
            <a:off x="0" y="2"/>
            <a:ext cx="14630400" cy="72310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5441433" y="2074470"/>
            <a:ext cx="8604349" cy="473788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1pPr>
            <a:lvl2pPr marL="339684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2pPr>
            <a:lvl3pPr marL="688892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3pPr>
            <a:lvl4pPr marL="976195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4pPr>
            <a:lvl5pPr marL="1314292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048560" y="891390"/>
            <a:ext cx="0" cy="592609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D9C47752-FC8E-7273-4E3D-C0E64C8D61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703" y="5699766"/>
            <a:ext cx="4014988" cy="365011"/>
          </a:xfrm>
        </p:spPr>
        <p:txBody>
          <a:bodyPr anchor="b">
            <a:noAutofit/>
          </a:bodyPr>
          <a:lstStyle>
            <a:lvl1pPr marL="0" indent="0" algn="l">
              <a:buNone/>
              <a:defRPr sz="16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807962F9-1629-7C38-601F-666AEEED64C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40703" y="6038950"/>
            <a:ext cx="4014988" cy="77854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339684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688892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976195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314292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216B4B-E4E8-23D5-7E23-FB5B3CAB8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703" y="1417247"/>
            <a:ext cx="4014983" cy="2809981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Slide Title</a:t>
            </a:r>
          </a:p>
        </p:txBody>
      </p:sp>
      <p:pic>
        <p:nvPicPr>
          <p:cNvPr id="9" name="Picture 8" descr="A green and black half circle&#10;&#10;Description automatically generated">
            <a:extLst>
              <a:ext uri="{FF2B5EF4-FFF2-40B4-BE49-F238E27FC236}">
                <a16:creationId xmlns:a16="http://schemas.microsoft.com/office/drawing/2014/main" id="{039F9885-A89B-EB2E-F0EF-DA862080C52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1433" y="1417246"/>
            <a:ext cx="420678" cy="420678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B900EC3-FE66-C186-77D4-CB898A392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ECB8BB22-6FA9-1F64-86F7-97F287AE73D4}"/>
              </a:ext>
            </a:extLst>
          </p:cNvPr>
          <p:cNvSpPr/>
          <p:nvPr/>
        </p:nvSpPr>
        <p:spPr>
          <a:xfrm>
            <a:off x="0" y="2"/>
            <a:ext cx="14630400" cy="72310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cxnSp>
        <p:nvCxnSpPr>
          <p:cNvPr id="7" name="Straight Connector 3">
            <a:extLst>
              <a:ext uri="{FF2B5EF4-FFF2-40B4-BE49-F238E27FC236}">
                <a16:creationId xmlns:a16="http://schemas.microsoft.com/office/drawing/2014/main" id="{DFDE16A0-F42C-93CE-6CEE-297A9F62E568}"/>
              </a:ext>
            </a:extLst>
          </p:cNvPr>
          <p:cNvCxnSpPr>
            <a:cxnSpLocks/>
          </p:cNvCxnSpPr>
          <p:nvPr/>
        </p:nvCxnSpPr>
        <p:spPr bwMode="auto">
          <a:xfrm>
            <a:off x="5048560" y="891390"/>
            <a:ext cx="0" cy="592609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8" name="Picture 8" descr="A green and black half circle&#10;&#10;Description automatically generated">
            <a:extLst>
              <a:ext uri="{FF2B5EF4-FFF2-40B4-BE49-F238E27FC236}">
                <a16:creationId xmlns:a16="http://schemas.microsoft.com/office/drawing/2014/main" id="{7DBFF9E6-9052-F9D1-98C4-1B6DCDE8F1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1433" y="1417246"/>
            <a:ext cx="420678" cy="42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659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Headshot Fea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/>
        </p:nvSpPr>
        <p:spPr>
          <a:xfrm>
            <a:off x="0" y="1714503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41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2500486" y="2340352"/>
            <a:ext cx="11626676" cy="503524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2500486" y="2886393"/>
            <a:ext cx="11626676" cy="1366630"/>
          </a:xfrm>
        </p:spPr>
        <p:txBody>
          <a:bodyPr>
            <a:noAutofit/>
          </a:bodyPr>
          <a:lstStyle>
            <a:lvl1pPr marL="285714" indent="-285714">
              <a:buFont typeface="Arial" panose="020B0604020202020204" pitchFamily="34" charset="0"/>
              <a:buChar char="•"/>
              <a:defRPr sz="1600"/>
            </a:lvl1pPr>
            <a:lvl2pPr marL="339684" indent="0">
              <a:buNone/>
              <a:defRPr sz="1600"/>
            </a:lvl2pPr>
            <a:lvl3pPr marL="688892" indent="0">
              <a:buNone/>
              <a:defRPr sz="1600"/>
            </a:lvl3pPr>
            <a:lvl4pPr marL="976195" indent="0">
              <a:buNone/>
              <a:defRPr sz="1600"/>
            </a:lvl4pPr>
            <a:lvl5pPr marL="1314292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90BE259-1380-7F27-3E64-533E1C56F5F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3241" y="2432752"/>
            <a:ext cx="1684314" cy="168205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6340FD9B-AE60-3404-C819-CD753CD6CA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00486" y="4596725"/>
            <a:ext cx="11626676" cy="503524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6DBD51D-CD95-46A6-B925-503D512862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500486" y="5142765"/>
            <a:ext cx="11626676" cy="1366630"/>
          </a:xfrm>
        </p:spPr>
        <p:txBody>
          <a:bodyPr>
            <a:noAutofit/>
          </a:bodyPr>
          <a:lstStyle>
            <a:lvl1pPr marL="285714" indent="-285714">
              <a:buFont typeface="Arial" panose="020B0604020202020204" pitchFamily="34" charset="0"/>
              <a:buChar char="•"/>
              <a:defRPr sz="1600"/>
            </a:lvl1pPr>
            <a:lvl2pPr marL="339684" indent="0">
              <a:buNone/>
              <a:defRPr sz="1600"/>
            </a:lvl2pPr>
            <a:lvl3pPr marL="688892" indent="0">
              <a:buNone/>
              <a:defRPr sz="1600"/>
            </a:lvl3pPr>
            <a:lvl4pPr marL="976195" indent="0">
              <a:buNone/>
              <a:defRPr sz="1600"/>
            </a:lvl4pPr>
            <a:lvl5pPr marL="1314292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B4D58A6A-B651-A158-704E-ED16D440AE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3241" y="4689124"/>
            <a:ext cx="1684314" cy="168205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B2B1C0E-D76E-924F-D78D-DA11B6B65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06F26F2B-F781-A82E-10A1-5897C5F5E414}"/>
              </a:ext>
            </a:extLst>
          </p:cNvPr>
          <p:cNvSpPr/>
          <p:nvPr/>
        </p:nvSpPr>
        <p:spPr>
          <a:xfrm>
            <a:off x="0" y="1714503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554273632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w/headsho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D94836B-C64F-B87F-049E-8D959535578D}"/>
              </a:ext>
            </a:extLst>
          </p:cNvPr>
          <p:cNvSpPr/>
          <p:nvPr userDrawn="1"/>
        </p:nvSpPr>
        <p:spPr>
          <a:xfrm>
            <a:off x="0" y="0"/>
            <a:ext cx="14630400" cy="72310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5441430" y="2074470"/>
            <a:ext cx="8604349" cy="4737885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1pPr>
            <a:lvl2pPr marL="339725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2pPr>
            <a:lvl3pPr marL="688975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3pPr>
            <a:lvl4pPr marL="976312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4pPr>
            <a:lvl5pPr marL="1314450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48559" y="891390"/>
            <a:ext cx="0" cy="592609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D9C47752-FC8E-7273-4E3D-C0E64C8D61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702" y="5699765"/>
            <a:ext cx="4014988" cy="365011"/>
          </a:xfrm>
        </p:spPr>
        <p:txBody>
          <a:bodyPr anchor="b">
            <a:noAutofit/>
          </a:bodyPr>
          <a:lstStyle>
            <a:lvl1pPr marL="0" indent="0" algn="l">
              <a:buNone/>
              <a:defRPr sz="16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807962F9-1629-7C38-601F-666AEEED64C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40702" y="6038947"/>
            <a:ext cx="4014988" cy="77854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339725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688975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976312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314450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216B4B-E4E8-23D5-7E23-FB5B3CAB8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700" y="1417244"/>
            <a:ext cx="4014983" cy="2809981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Slide Title</a:t>
            </a:r>
          </a:p>
        </p:txBody>
      </p:sp>
      <p:pic>
        <p:nvPicPr>
          <p:cNvPr id="9" name="Picture 8" descr="A green and black half circle&#10;&#10;Description automatically generated">
            <a:extLst>
              <a:ext uri="{FF2B5EF4-FFF2-40B4-BE49-F238E27FC236}">
                <a16:creationId xmlns:a16="http://schemas.microsoft.com/office/drawing/2014/main" id="{039F9885-A89B-EB2E-F0EF-DA862080C5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1430" y="1417245"/>
            <a:ext cx="420678" cy="420678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B900EC3-FE66-C186-77D4-CB898A392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92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41" y="616690"/>
            <a:ext cx="4302678" cy="729227"/>
          </a:xfrm>
        </p:spPr>
        <p:txBody>
          <a:bodyPr lIns="9144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03237" y="1597027"/>
            <a:ext cx="3060250" cy="1348193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339684" indent="0">
              <a:buNone/>
              <a:defRPr sz="2800"/>
            </a:lvl2pPr>
            <a:lvl3pPr marL="688892" indent="0">
              <a:buNone/>
              <a:defRPr sz="2800"/>
            </a:lvl3pPr>
            <a:lvl4pPr marL="976195" indent="0">
              <a:buNone/>
              <a:defRPr sz="2800"/>
            </a:lvl4pPr>
            <a:lvl5pPr marL="1314292" indent="0">
              <a:buNone/>
              <a:defRPr sz="2800"/>
            </a:lvl5pPr>
          </a:lstStyle>
          <a:p>
            <a:pPr lvl="0"/>
            <a:r>
              <a:rPr lang="en-US"/>
              <a:t>Click to edit subtitle text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0F6CA80A-BA8C-B7F2-8C4E-F84D62670B2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3233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0DC35C0-C611-78A7-EFF1-0330D38B6D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720853" y="5917437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F97933E-A769-4EC3-221C-BD006D40E1B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0853" y="6222239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79D9B7D2-2E2B-3273-95B3-EF18CB903DC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984049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210B44B-5432-4C48-2886-68C6391780E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01669" y="5917437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FFAAB62C-3F7A-FE76-23EB-98DB2C24AA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01669" y="6222239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91540D4C-2F55-AF9F-EB75-B005081C1B2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459081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4F6C9556-BFE5-B01F-9587-486E3743580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76699" y="5917437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ED38802-657F-81C9-048E-05CB3E058EF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76699" y="6222239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F6E8F21C-F64B-5865-6BCD-F80121E8E88E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0934112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535D82FB-2E4E-4B62-8878-B6A81F0D91C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151729" y="5917437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9396F1E-0D7A-C6CC-EFE8-C181FDAFC3F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151729" y="6222239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94521486-C084-761E-652A-41F8EDD95CD2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03233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8DC7B0C1-3855-86C2-0A18-D670191A839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720853" y="4318132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8955BC9D-F392-B268-B8FA-CC8EA43E77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720853" y="462293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BD558958-69BB-A734-6ACB-32F309A77CFF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3984049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F0B6883B-4B23-05B7-1A9A-829255DBC0D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01669" y="4318132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882FBF47-1EC2-57D6-A2F5-3CB615404C5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01669" y="462293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B4F1ECC7-0294-0893-F7B6-4B719C20DB3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7459081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FE4742C-62A6-3943-3AB9-E1473AAB7BA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76699" y="4318132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1018C43F-F5F3-65A1-AD09-625021BFECD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76699" y="462293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DCFA9079-BB94-319C-A413-6D8E15EEAD2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0934112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94925F85-A2AA-F720-3745-59937409054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2151729" y="4318132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BA19A9E8-6749-F611-3A66-EF24A8AA008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2151729" y="462293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4F4355E3-EC8E-5C40-BF7E-21130271D4CF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3984049" y="2567105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B899B7C8-075B-A7DA-BC67-2BE408DFE9D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201669" y="2723823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4237FA6-A072-9159-A24D-79BBBDF4E06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201669" y="302862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BABB45AB-EF52-4504-652B-34551886BBAF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7459081" y="2567105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739A6FDB-63BA-5D83-CAF0-EAB99485579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676699" y="2723823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3CC40181-25B6-D371-6EDE-263324525C5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676699" y="302862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2" name="Picture Placeholder 6">
            <a:extLst>
              <a:ext uri="{FF2B5EF4-FFF2-40B4-BE49-F238E27FC236}">
                <a16:creationId xmlns:a16="http://schemas.microsoft.com/office/drawing/2014/main" id="{AECC4A25-8EE4-5F71-7039-B9D6B4729098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660761" y="919031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D886AF52-6F03-B5B1-ABE1-123DB0094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878379" y="1075749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3C473C1-8B3A-5C7A-E473-B0F5F267A5D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878379" y="1380551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B0155BC-BDA8-C818-E00A-BE1E32EAF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761C99E-E7E3-A277-2674-91D25FF44E5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3233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128499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/Closing Slide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4AAEE0-7563-43D8-2EA6-0EF66AD33038}"/>
              </a:ext>
            </a:extLst>
          </p:cNvPr>
          <p:cNvSpPr/>
          <p:nvPr/>
        </p:nvSpPr>
        <p:spPr>
          <a:xfrm>
            <a:off x="0" y="1"/>
            <a:ext cx="14630400" cy="72310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2"/>
              </a:solidFill>
            </a:endParaRPr>
          </a:p>
        </p:txBody>
      </p:sp>
      <p:pic>
        <p:nvPicPr>
          <p:cNvPr id="7" name="Picture 6" descr="A green and white squares&#10;&#10;Description automatically generated">
            <a:extLst>
              <a:ext uri="{FF2B5EF4-FFF2-40B4-BE49-F238E27FC236}">
                <a16:creationId xmlns:a16="http://schemas.microsoft.com/office/drawing/2014/main" id="{F20F85B9-FEB9-E836-6DAC-242661FDEE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5254" y="0"/>
            <a:ext cx="5415146" cy="723015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8D37EB2-5223-EE12-23A2-A024E2AF66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77" y="1318635"/>
            <a:ext cx="6367654" cy="1276438"/>
          </a:xfrm>
        </p:spPr>
        <p:txBody>
          <a:bodyPr lIns="91440">
            <a:noAutofit/>
          </a:bodyPr>
          <a:lstStyle>
            <a:lvl1pPr algn="l" defTabSz="1462864" rtl="0" eaLnBrk="1" latinLnBrk="0" hangingPunct="1"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C72A97E-78EF-DAED-456A-D9CCEC8F65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3777" y="2955783"/>
            <a:ext cx="6367654" cy="91034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E904E0F-9C02-56BE-7DF9-ADE6E1C29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0BC124-927A-1FD0-DA4F-F17CFCF3A10A}"/>
              </a:ext>
            </a:extLst>
          </p:cNvPr>
          <p:cNvSpPr/>
          <p:nvPr userDrawn="1"/>
        </p:nvSpPr>
        <p:spPr>
          <a:xfrm>
            <a:off x="0" y="1"/>
            <a:ext cx="14630400" cy="72310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2"/>
              </a:solidFill>
            </a:endParaRPr>
          </a:p>
        </p:txBody>
      </p:sp>
      <p:pic>
        <p:nvPicPr>
          <p:cNvPr id="4" name="Picture 3" descr="A green and white squares&#10;&#10;Description automatically generated">
            <a:extLst>
              <a:ext uri="{FF2B5EF4-FFF2-40B4-BE49-F238E27FC236}">
                <a16:creationId xmlns:a16="http://schemas.microsoft.com/office/drawing/2014/main" id="{3A34A369-DDA8-237C-128B-986B1826DA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5254" y="0"/>
            <a:ext cx="5415146" cy="723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399113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o-brand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F5FC2D6-258E-2A4C-99EE-17BDF6F362B5}"/>
              </a:ext>
            </a:extLst>
          </p:cNvPr>
          <p:cNvSpPr/>
          <p:nvPr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C6D24F-3F63-5BDF-85A3-4AE929F754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168" y="2275122"/>
            <a:ext cx="14630380" cy="36702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D9FEA5-9836-9524-A302-D1D4F2E9659B}"/>
              </a:ext>
            </a:extLst>
          </p:cNvPr>
          <p:cNvSpPr txBox="1"/>
          <p:nvPr/>
        </p:nvSpPr>
        <p:spPr>
          <a:xfrm>
            <a:off x="7315201" y="6302868"/>
            <a:ext cx="731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NI is now part of Emerson.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50ED1-DB5B-ABCC-5F7C-40C47AA2A7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46A827-102B-226D-6E4F-FC99505F99E2}"/>
              </a:ext>
            </a:extLst>
          </p:cNvPr>
          <p:cNvSpPr/>
          <p:nvPr userDrawn="1"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B83FB1-3532-1BE3-90DA-1CF77667DD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168" y="2275122"/>
            <a:ext cx="14630380" cy="36702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BBAB39-BAB1-B6BE-816A-2BF0CDB5FCE7}"/>
              </a:ext>
            </a:extLst>
          </p:cNvPr>
          <p:cNvSpPr txBox="1"/>
          <p:nvPr userDrawn="1"/>
        </p:nvSpPr>
        <p:spPr>
          <a:xfrm>
            <a:off x="7315201" y="6302868"/>
            <a:ext cx="731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NI is now part of Emerson.</a:t>
            </a:r>
          </a:p>
        </p:txBody>
      </p:sp>
    </p:spTree>
    <p:extLst>
      <p:ext uri="{BB962C8B-B14F-4D97-AF65-F5344CB8AC3E}">
        <p14:creationId xmlns:p14="http://schemas.microsoft.com/office/powerpoint/2010/main" val="954949450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o-brand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6CF378-F0E6-5034-6CF6-ECC88E4B67B9}"/>
              </a:ext>
            </a:extLst>
          </p:cNvPr>
          <p:cNvSpPr/>
          <p:nvPr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BDEE70-751A-F683-49D1-3563D21315EA}"/>
              </a:ext>
            </a:extLst>
          </p:cNvPr>
          <p:cNvSpPr txBox="1"/>
          <p:nvPr/>
        </p:nvSpPr>
        <p:spPr>
          <a:xfrm>
            <a:off x="7315201" y="6302868"/>
            <a:ext cx="731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2">
                    <a:lumMod val="10000"/>
                  </a:schemeClr>
                </a:solidFill>
              </a:rPr>
              <a:t>NI is now part of Emerson.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E24624E-DE7B-5966-1304-9A8148C88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5A4D87-FB75-092D-ED6F-D87BA620E8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168" y="2275122"/>
            <a:ext cx="14630380" cy="36702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BDC2EF2-B8CC-D09C-2276-3E07DE7A2FD8}"/>
              </a:ext>
            </a:extLst>
          </p:cNvPr>
          <p:cNvSpPr/>
          <p:nvPr userDrawn="1"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88BF0-51A0-F1A2-5338-4257D272DF69}"/>
              </a:ext>
            </a:extLst>
          </p:cNvPr>
          <p:cNvSpPr txBox="1"/>
          <p:nvPr userDrawn="1"/>
        </p:nvSpPr>
        <p:spPr>
          <a:xfrm>
            <a:off x="7315201" y="6302868"/>
            <a:ext cx="731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2">
                    <a:lumMod val="10000"/>
                  </a:schemeClr>
                </a:solidFill>
              </a:rPr>
              <a:t>NI is now part of Emerson.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A861F-0603-69C5-E256-4FB573BBCE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168" y="2275122"/>
            <a:ext cx="14630380" cy="367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111410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ver Slide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7D8389FB-13B4-51E4-68AC-2618D55E87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146304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5AD002E-415A-4D73-8091-8E41D1B56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77" y="478913"/>
            <a:ext cx="13262848" cy="1276438"/>
          </a:xfrm>
        </p:spPr>
        <p:txBody>
          <a:bodyPr lIns="91440">
            <a:noAutofit/>
          </a:bodyPr>
          <a:lstStyle>
            <a:lvl1pPr algn="l" defTabSz="1462864" rtl="0" eaLnBrk="1" latinLnBrk="0" hangingPunct="1"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4D33A2EE-036C-4D53-9010-79F2A3C10D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3777" y="1755350"/>
            <a:ext cx="10476358" cy="91034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9BBD498-4442-3D68-BD18-43021A6AED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790442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ver Slide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C6109AA-81FE-80E6-6C85-1F72793C92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146304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091D9-52CD-819A-F895-888D725CA2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77" y="1264976"/>
            <a:ext cx="13262848" cy="1276438"/>
          </a:xfrm>
        </p:spPr>
        <p:txBody>
          <a:bodyPr lIns="91440">
            <a:noAutofit/>
          </a:bodyPr>
          <a:lstStyle>
            <a:lvl1pPr algn="r" defTabSz="1462864" rtl="0" eaLnBrk="1" latinLnBrk="0" hangingPunct="1"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1C7229B2-0302-B532-FD04-8FDFC0A413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70265" y="2541416"/>
            <a:ext cx="10476358" cy="910340"/>
          </a:xfrm>
        </p:spPr>
        <p:txBody>
          <a:bodyPr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72A0D3D-A1F5-DABF-B4AB-4474F4C19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345614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ver Slide Bottom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C0312917-9934-6C7B-5619-62A836D9917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146304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15B72D-6C37-27C8-02F6-B0767A64B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6311" y="5514051"/>
            <a:ext cx="13262848" cy="1276438"/>
          </a:xfrm>
        </p:spPr>
        <p:txBody>
          <a:bodyPr lIns="91440">
            <a:noAutofit/>
          </a:bodyPr>
          <a:lstStyle>
            <a:lvl1pPr algn="l" defTabSz="1462864" rtl="0" eaLnBrk="1" latinLnBrk="0" hangingPunct="1"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4543A546-CE7C-20CC-1A94-72E4A8856C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6311" y="6790491"/>
            <a:ext cx="10476358" cy="91034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6239AE-FAA0-15DC-6C9A-2B55F4C0F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555914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over Slide Dark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9BFF5F3-AA63-4E90-A5C2-2DF5193537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146304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159213-4973-B145-E517-EB9FCAD7B0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2635" y="-1"/>
            <a:ext cx="5376485" cy="2936728"/>
          </a:xfrm>
          <a:solidFill>
            <a:schemeClr val="accent3"/>
          </a:solidFill>
        </p:spPr>
        <p:txBody>
          <a:bodyPr lIns="91440">
            <a:noAutofit/>
          </a:bodyPr>
          <a:lstStyle>
            <a:lvl1pPr marL="274288" algn="l" defTabSz="146286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6428E205-3797-1272-896A-7E47BDDF21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42633" y="2936726"/>
            <a:ext cx="5376484" cy="5292874"/>
          </a:xfrm>
          <a:solidFill>
            <a:schemeClr val="accent3"/>
          </a:solidFill>
        </p:spPr>
        <p:txBody>
          <a:bodyPr/>
          <a:lstStyle>
            <a:lvl1pPr marL="274288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CE65F22-62CF-DAFA-08EF-029837C0F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07037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over Slide Dark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9BFF5F3-AA63-4E90-A5C2-2DF5193537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146304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159213-4973-B145-E517-EB9FCAD7B0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2635" y="-1"/>
            <a:ext cx="5376485" cy="2936728"/>
          </a:xfrm>
          <a:solidFill>
            <a:schemeClr val="accent2"/>
          </a:solidFill>
        </p:spPr>
        <p:txBody>
          <a:bodyPr lIns="91440">
            <a:noAutofit/>
          </a:bodyPr>
          <a:lstStyle>
            <a:lvl1pPr marL="274288" algn="l" defTabSz="146286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6428E205-3797-1272-896A-7E47BDDF21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42633" y="2936726"/>
            <a:ext cx="5376484" cy="5292874"/>
          </a:xfrm>
          <a:solidFill>
            <a:schemeClr val="accent2"/>
          </a:solidFill>
        </p:spPr>
        <p:txBody>
          <a:bodyPr/>
          <a:lstStyle>
            <a:lvl1pPr marL="274288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CE65F22-62CF-DAFA-08EF-029837C0F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67253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ver Slide Bright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9BFF5F3-AA63-4E90-A5C2-2DF5193537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146304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159213-4973-B145-E517-EB9FCAD7B0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2635" y="-1"/>
            <a:ext cx="5376485" cy="2936728"/>
          </a:xfrm>
          <a:solidFill>
            <a:schemeClr val="accent6"/>
          </a:solidFill>
        </p:spPr>
        <p:txBody>
          <a:bodyPr lIns="91440">
            <a:noAutofit/>
          </a:bodyPr>
          <a:lstStyle>
            <a:lvl1pPr marL="274288" algn="l" defTabSz="146286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6428E205-3797-1272-896A-7E47BDDF21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42633" y="2936726"/>
            <a:ext cx="5376484" cy="5292874"/>
          </a:xfrm>
          <a:solidFill>
            <a:schemeClr val="accent6"/>
          </a:solidFill>
        </p:spPr>
        <p:txBody>
          <a:bodyPr/>
          <a:lstStyle>
            <a:lvl1pPr marL="274288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08F619E-F524-0D27-7E20-76C08FB9B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2619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899A62D2-4FA2-5638-ADF6-566B9B8B0B31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03238" y="1863523"/>
            <a:ext cx="13623924" cy="523175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440C264-907A-2A22-91CB-67E7EF96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33703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9_Breaker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4630400" cy="72310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547100" y="1530224"/>
            <a:ext cx="5580062" cy="2050895"/>
          </a:xfrm>
        </p:spPr>
        <p:txBody>
          <a:bodyPr>
            <a:noAutofit/>
          </a:bodyPr>
          <a:lstStyle>
            <a:lvl1pPr algn="l" defTabSz="146286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200" cap="none" baseline="0" dirty="0">
                <a:solidFill>
                  <a:schemeClr val="bg1"/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B786E8-C0D1-6610-0652-288C064910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4"/>
            <a:ext cx="1768351" cy="454588"/>
          </a:xfrm>
          <a:prstGeom prst="rect">
            <a:avLst/>
          </a:prstGeom>
        </p:spPr>
      </p:pic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F3C98B94-5C52-E620-69BA-360353B197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47100" y="3956962"/>
            <a:ext cx="5580062" cy="91034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39D28D5-A065-9D4B-08E3-E8427328E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495EB1-37F6-2306-2BA8-85307D339ACE}"/>
              </a:ext>
            </a:extLst>
          </p:cNvPr>
          <p:cNvSpPr/>
          <p:nvPr userDrawn="1"/>
        </p:nvSpPr>
        <p:spPr>
          <a:xfrm>
            <a:off x="0" y="0"/>
            <a:ext cx="14630400" cy="72310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10B3310-5630-355B-FC9E-E9D572DCD7DF}"/>
              </a:ext>
            </a:extLst>
          </p:cNvPr>
          <p:cNvCxnSpPr/>
          <p:nvPr userDrawn="1"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930F66A-C00C-D371-5084-00ADC2EBB1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4"/>
            <a:ext cx="1768351" cy="4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33961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8_Breaker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4630400" cy="72310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547100" y="1530224"/>
            <a:ext cx="5580062" cy="2050895"/>
          </a:xfrm>
        </p:spPr>
        <p:txBody>
          <a:bodyPr>
            <a:noAutofit/>
          </a:bodyPr>
          <a:lstStyle>
            <a:lvl1pPr algn="l" defTabSz="146286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200" cap="none" baseline="0" dirty="0">
                <a:solidFill>
                  <a:schemeClr val="bg1"/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B786E8-C0D1-6610-0652-288C064910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4"/>
            <a:ext cx="1768351" cy="454588"/>
          </a:xfrm>
          <a:prstGeom prst="rect">
            <a:avLst/>
          </a:prstGeom>
        </p:spPr>
      </p:pic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F3C98B94-5C52-E620-69BA-360353B197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47100" y="3956962"/>
            <a:ext cx="5580062" cy="91034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39D28D5-A065-9D4B-08E3-E8427328E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63A4CD-FBF7-45A8-465D-19460A104F83}"/>
              </a:ext>
            </a:extLst>
          </p:cNvPr>
          <p:cNvSpPr/>
          <p:nvPr userDrawn="1"/>
        </p:nvSpPr>
        <p:spPr>
          <a:xfrm>
            <a:off x="0" y="0"/>
            <a:ext cx="14630400" cy="72310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9D5F40-A687-0F43-DB73-D87BC5314868}"/>
              </a:ext>
            </a:extLst>
          </p:cNvPr>
          <p:cNvCxnSpPr/>
          <p:nvPr userDrawn="1"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DBA7672-B435-41E7-E612-55B3E7A1AB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4"/>
            <a:ext cx="1768351" cy="4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6277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Breaker_Blu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4630400" cy="72310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47100" y="1530224"/>
            <a:ext cx="5580062" cy="2050895"/>
          </a:xfrm>
        </p:spPr>
        <p:txBody>
          <a:bodyPr>
            <a:noAutofit/>
          </a:bodyPr>
          <a:lstStyle>
            <a:lvl1pPr algn="l" defTabSz="146286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12F83A-DB6F-F511-2661-4228658F732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4"/>
            <a:ext cx="1768351" cy="454588"/>
          </a:xfrm>
          <a:prstGeom prst="rect">
            <a:avLst/>
          </a:prstGeom>
        </p:spPr>
      </p:pic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BD5C8983-9837-9124-4B5B-8C9E6E1E35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47100" y="3956962"/>
            <a:ext cx="5580062" cy="91034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57B30E0-B710-C5EF-4F55-0FD6FC853D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E2379D-C919-42E7-2BBA-3744973ECF13}"/>
              </a:ext>
            </a:extLst>
          </p:cNvPr>
          <p:cNvSpPr/>
          <p:nvPr userDrawn="1"/>
        </p:nvSpPr>
        <p:spPr>
          <a:xfrm>
            <a:off x="0" y="1"/>
            <a:ext cx="14630400" cy="72310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D5EB37-8C9A-0FF1-AE97-71C535BD2A71}"/>
              </a:ext>
            </a:extLst>
          </p:cNvPr>
          <p:cNvCxnSpPr/>
          <p:nvPr userDrawn="1"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BD28155-EDAF-87C7-B0AF-740D6B3409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4"/>
            <a:ext cx="1768351" cy="4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32434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Plai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1A7477AD-DFD3-6E09-ADB5-2626AFF82BB1}"/>
              </a:ext>
            </a:extLst>
          </p:cNvPr>
          <p:cNvSpPr/>
          <p:nvPr/>
        </p:nvSpPr>
        <p:spPr>
          <a:xfrm>
            <a:off x="0" y="1714503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2652906"/>
            <a:ext cx="13623926" cy="4213507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684" indent="0">
              <a:buNone/>
              <a:defRPr sz="1600"/>
            </a:lvl2pPr>
            <a:lvl3pPr marL="688892" indent="0">
              <a:buNone/>
              <a:defRPr sz="1600"/>
            </a:lvl3pPr>
            <a:lvl4pPr marL="976195" indent="0">
              <a:buNone/>
              <a:defRPr sz="1600"/>
            </a:lvl4pPr>
            <a:lvl5pPr marL="1314292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E0690B-A650-10E2-4533-EBACCFF1E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238" y="1960634"/>
            <a:ext cx="13623924" cy="596900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2C4C05A-3048-8787-2847-1F300FCF8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082162"/>
      </p:ext>
    </p:extLst>
  </p:cSld>
  <p:clrMapOvr>
    <a:masterClrMapping/>
  </p:clrMapOvr>
  <p:hf sldNum="0" hdr="0" ftr="0" dt="0"/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Plain 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2652906"/>
            <a:ext cx="13623926" cy="4213507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684" indent="0">
              <a:buNone/>
              <a:defRPr sz="1600"/>
            </a:lvl2pPr>
            <a:lvl3pPr marL="688892" indent="0">
              <a:buNone/>
              <a:defRPr sz="1600"/>
            </a:lvl3pPr>
            <a:lvl4pPr marL="976195" indent="0">
              <a:buNone/>
              <a:defRPr sz="1600"/>
            </a:lvl4pPr>
            <a:lvl5pPr marL="1314292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E0690B-A650-10E2-4533-EBACCFF1E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238" y="1960634"/>
            <a:ext cx="13623924" cy="596900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2C4C05A-3048-8787-2847-1F300FCF8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344037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2-block 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1A7477AD-DFD3-6E09-ADB5-2626AFF82BB1}"/>
              </a:ext>
            </a:extLst>
          </p:cNvPr>
          <p:cNvSpPr/>
          <p:nvPr/>
        </p:nvSpPr>
        <p:spPr>
          <a:xfrm>
            <a:off x="0" y="1714503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2652906"/>
            <a:ext cx="6666190" cy="421350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339684" indent="0">
              <a:buNone/>
              <a:defRPr sz="1800"/>
            </a:lvl2pPr>
            <a:lvl3pPr marL="688892" indent="0">
              <a:buNone/>
              <a:defRPr sz="1800"/>
            </a:lvl3pPr>
            <a:lvl4pPr marL="976195" indent="0">
              <a:buNone/>
              <a:defRPr sz="1800"/>
            </a:lvl4pPr>
            <a:lvl5pPr marL="1314292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E0690B-A650-10E2-4533-EBACCFF1E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241" y="1960634"/>
            <a:ext cx="6666188" cy="59690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FC8DC0-6478-538D-D5BB-1C7A5196457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460973" y="2652906"/>
            <a:ext cx="6666190" cy="421350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339684" indent="0">
              <a:buNone/>
              <a:defRPr sz="1800"/>
            </a:lvl2pPr>
            <a:lvl3pPr marL="688892" indent="0">
              <a:buNone/>
              <a:defRPr sz="1800"/>
            </a:lvl3pPr>
            <a:lvl4pPr marL="976195" indent="0">
              <a:buNone/>
              <a:defRPr sz="1800"/>
            </a:lvl4pPr>
            <a:lvl5pPr marL="1314292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582A5401-52A2-8570-1E7F-12F6CAFEBE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0974" y="1960634"/>
            <a:ext cx="6666188" cy="596900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6B23157-C7C5-A8CF-164C-6F71BC03A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ABF27C22-62CA-2C05-EA1D-7147EB097567}"/>
              </a:ext>
            </a:extLst>
          </p:cNvPr>
          <p:cNvSpPr/>
          <p:nvPr userDrawn="1"/>
        </p:nvSpPr>
        <p:spPr>
          <a:xfrm>
            <a:off x="0" y="1714503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051357502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ingle Block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68901" y="801451"/>
            <a:ext cx="8958263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8902" y="2145118"/>
            <a:ext cx="8958263" cy="5170082"/>
          </a:xfrm>
        </p:spPr>
        <p:txBody>
          <a:bodyPr>
            <a:noAutofit/>
          </a:bodyPr>
          <a:lstStyle>
            <a:lvl1pPr marL="0" indent="0">
              <a:buNone/>
              <a:defRPr sz="1700"/>
            </a:lvl1pPr>
            <a:lvl2pPr marL="339684" indent="0">
              <a:buNone/>
              <a:defRPr sz="1700"/>
            </a:lvl2pPr>
            <a:lvl3pPr marL="688892" indent="0">
              <a:buNone/>
              <a:defRPr sz="1700"/>
            </a:lvl3pPr>
            <a:lvl4pPr marL="976195" indent="0">
              <a:buNone/>
              <a:defRPr sz="1700"/>
            </a:lvl4pPr>
            <a:lvl5pPr marL="1314292" indent="0">
              <a:buNone/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FA95EFE-A82E-97DE-9182-57C867C5A4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49149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E74F657-CE88-2203-5F5D-65C0CCA673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147491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Single Block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3640" y="1127200"/>
            <a:ext cx="5486400" cy="1017918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3643" y="2305440"/>
            <a:ext cx="5567953" cy="4436069"/>
          </a:xfrm>
        </p:spPr>
        <p:txBody>
          <a:bodyPr>
            <a:noAutofit/>
          </a:bodyPr>
          <a:lstStyle>
            <a:lvl1pPr marL="0" indent="0">
              <a:buNone/>
              <a:defRPr sz="1700"/>
            </a:lvl1pPr>
            <a:lvl2pPr marL="339684" indent="0">
              <a:buNone/>
              <a:defRPr sz="1700"/>
            </a:lvl2pPr>
            <a:lvl3pPr marL="688892" indent="0">
              <a:buNone/>
              <a:defRPr sz="1700"/>
            </a:lvl3pPr>
            <a:lvl4pPr marL="976195" indent="0">
              <a:buNone/>
              <a:defRPr sz="1700"/>
            </a:lvl4pPr>
            <a:lvl5pPr marL="1314292" indent="0">
              <a:buNone/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5F5E3664-151B-7A7F-4F7C-2A507E6478C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14899" y="0"/>
            <a:ext cx="3378202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CEC826-D1F7-EA99-352F-49B6565DAE2C}"/>
              </a:ext>
            </a:extLst>
          </p:cNvPr>
          <p:cNvSpPr/>
          <p:nvPr/>
        </p:nvSpPr>
        <p:spPr>
          <a:xfrm>
            <a:off x="0" y="0"/>
            <a:ext cx="4914898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0F2A52D-6982-1DF0-3FA0-210C5B9B83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2591" y="2502859"/>
            <a:ext cx="3540125" cy="2179637"/>
          </a:xfr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  <a:lvl2pPr>
              <a:defRPr sz="4000">
                <a:solidFill>
                  <a:schemeClr val="bg1"/>
                </a:solidFill>
                <a:latin typeface="+mj-lt"/>
              </a:defRPr>
            </a:lvl2pPr>
            <a:lvl3pPr>
              <a:defRPr sz="4000">
                <a:solidFill>
                  <a:schemeClr val="bg1"/>
                </a:solidFill>
                <a:latin typeface="+mj-lt"/>
              </a:defRPr>
            </a:lvl3pPr>
            <a:lvl4pPr>
              <a:defRPr sz="4000">
                <a:solidFill>
                  <a:schemeClr val="bg1"/>
                </a:solidFill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6F681F-0D2D-8334-C08A-5E22FD0B7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DCE2BD-BA73-F359-6261-0A332C3A5F8F}"/>
              </a:ext>
            </a:extLst>
          </p:cNvPr>
          <p:cNvSpPr/>
          <p:nvPr userDrawn="1"/>
        </p:nvSpPr>
        <p:spPr>
          <a:xfrm>
            <a:off x="0" y="0"/>
            <a:ext cx="4914898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809995676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Single Block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3640" y="1127200"/>
            <a:ext cx="5486400" cy="1017918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3643" y="2305440"/>
            <a:ext cx="5567953" cy="4436069"/>
          </a:xfrm>
        </p:spPr>
        <p:txBody>
          <a:bodyPr>
            <a:noAutofit/>
          </a:bodyPr>
          <a:lstStyle>
            <a:lvl1pPr marL="0" indent="0">
              <a:buNone/>
              <a:defRPr sz="1700"/>
            </a:lvl1pPr>
            <a:lvl2pPr marL="339684" indent="0">
              <a:buNone/>
              <a:defRPr sz="1700"/>
            </a:lvl2pPr>
            <a:lvl3pPr marL="688892" indent="0">
              <a:buNone/>
              <a:defRPr sz="1700"/>
            </a:lvl3pPr>
            <a:lvl4pPr marL="976195" indent="0">
              <a:buNone/>
              <a:defRPr sz="1700"/>
            </a:lvl4pPr>
            <a:lvl5pPr marL="1314292" indent="0">
              <a:buNone/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5F5E3664-151B-7A7F-4F7C-2A507E6478C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14899" y="0"/>
            <a:ext cx="3378202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CEC826-D1F7-EA99-352F-49B6565DAE2C}"/>
              </a:ext>
            </a:extLst>
          </p:cNvPr>
          <p:cNvSpPr/>
          <p:nvPr/>
        </p:nvSpPr>
        <p:spPr>
          <a:xfrm>
            <a:off x="0" y="0"/>
            <a:ext cx="4914898" cy="822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0F2A52D-6982-1DF0-3FA0-210C5B9B83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2591" y="2502859"/>
            <a:ext cx="3540125" cy="2179637"/>
          </a:xfr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  <a:lvl2pPr>
              <a:defRPr sz="4000">
                <a:solidFill>
                  <a:schemeClr val="bg1"/>
                </a:solidFill>
                <a:latin typeface="+mj-lt"/>
              </a:defRPr>
            </a:lvl2pPr>
            <a:lvl3pPr>
              <a:defRPr sz="4000">
                <a:solidFill>
                  <a:schemeClr val="bg1"/>
                </a:solidFill>
                <a:latin typeface="+mj-lt"/>
              </a:defRPr>
            </a:lvl3pPr>
            <a:lvl4pPr>
              <a:defRPr sz="4000">
                <a:solidFill>
                  <a:schemeClr val="bg1"/>
                </a:solidFill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6F681F-0D2D-8334-C08A-5E22FD0B7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F55256-98BE-A147-BDF7-14225C386FAA}"/>
              </a:ext>
            </a:extLst>
          </p:cNvPr>
          <p:cNvSpPr/>
          <p:nvPr userDrawn="1"/>
        </p:nvSpPr>
        <p:spPr>
          <a:xfrm>
            <a:off x="0" y="0"/>
            <a:ext cx="4914898" cy="822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529242366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Plain Content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1960631"/>
            <a:ext cx="13623926" cy="5247691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684" indent="0">
              <a:buNone/>
              <a:defRPr sz="1600"/>
            </a:lvl2pPr>
            <a:lvl3pPr marL="688892" indent="0">
              <a:buNone/>
              <a:defRPr sz="1600"/>
            </a:lvl3pPr>
            <a:lvl4pPr marL="976195" indent="0">
              <a:buNone/>
              <a:defRPr sz="1600"/>
            </a:lvl4pPr>
            <a:lvl5pPr marL="1314292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15D3A71-7794-FE21-D1CE-74B73F6431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101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-brand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6CF378-F0E6-5034-6CF6-ECC88E4B67B9}"/>
              </a:ext>
            </a:extLst>
          </p:cNvPr>
          <p:cNvSpPr/>
          <p:nvPr userDrawn="1"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BDEE70-751A-F683-49D1-3563D21315EA}"/>
              </a:ext>
            </a:extLst>
          </p:cNvPr>
          <p:cNvSpPr txBox="1"/>
          <p:nvPr userDrawn="1"/>
        </p:nvSpPr>
        <p:spPr>
          <a:xfrm>
            <a:off x="7315201" y="6302865"/>
            <a:ext cx="7315210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2">
                    <a:lumMod val="10000"/>
                  </a:schemeClr>
                </a:solidFill>
              </a:rPr>
              <a:t>NI is now part of Emerson.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E24624E-DE7B-5966-1304-9A8148C88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5A4D87-FB75-092D-ED6F-D87BA620E8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8168" y="2275119"/>
            <a:ext cx="14630380" cy="367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139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shot Fea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 userDrawn="1"/>
        </p:nvSpPr>
        <p:spPr>
          <a:xfrm>
            <a:off x="0" y="1714500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2500486" y="2340350"/>
            <a:ext cx="11626676" cy="503523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2500486" y="2886393"/>
            <a:ext cx="11626676" cy="136663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/>
            </a:lvl1pPr>
            <a:lvl2pPr marL="339725" indent="0">
              <a:buNone/>
              <a:defRPr sz="1600"/>
            </a:lvl2pPr>
            <a:lvl3pPr marL="688975" indent="0">
              <a:buNone/>
              <a:defRPr sz="1600"/>
            </a:lvl3pPr>
            <a:lvl4pPr marL="976312" indent="0">
              <a:buNone/>
              <a:defRPr sz="1600"/>
            </a:lvl4pPr>
            <a:lvl5pPr marL="1314450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90BE259-1380-7F27-3E64-533E1C56F5F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3238" y="2432749"/>
            <a:ext cx="1684314" cy="168205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6340FD9B-AE60-3404-C819-CD753CD6CA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00486" y="4596722"/>
            <a:ext cx="11626676" cy="503523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6DBD51D-CD95-46A6-B925-503D512862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500486" y="5142765"/>
            <a:ext cx="11626676" cy="136663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/>
            </a:lvl1pPr>
            <a:lvl2pPr marL="339725" indent="0">
              <a:buNone/>
              <a:defRPr sz="1600"/>
            </a:lvl2pPr>
            <a:lvl3pPr marL="688975" indent="0">
              <a:buNone/>
              <a:defRPr sz="1600"/>
            </a:lvl3pPr>
            <a:lvl4pPr marL="976312" indent="0">
              <a:buNone/>
              <a:defRPr sz="1600"/>
            </a:lvl4pPr>
            <a:lvl5pPr marL="1314450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B4D58A6A-B651-A158-704E-ED16D440AE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3238" y="4689121"/>
            <a:ext cx="1684314" cy="168205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B2B1C0E-D76E-924F-D78D-DA11B6B65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14242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9_2 Column With Subhead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/>
        </p:nvSpPr>
        <p:spPr>
          <a:xfrm>
            <a:off x="0" y="1714503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41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6013" y="2298700"/>
            <a:ext cx="5908487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740508" y="2298700"/>
            <a:ext cx="6369196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4" y="3230815"/>
            <a:ext cx="5908489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684" indent="0">
              <a:buNone/>
              <a:defRPr sz="1600"/>
            </a:lvl2pPr>
            <a:lvl3pPr marL="688892" indent="0">
              <a:buNone/>
              <a:defRPr sz="1600"/>
            </a:lvl3pPr>
            <a:lvl4pPr marL="976195" indent="0">
              <a:buNone/>
              <a:defRPr sz="1600"/>
            </a:lvl4pPr>
            <a:lvl5pPr marL="1314292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7740505" y="3230815"/>
            <a:ext cx="6369192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684" indent="0">
              <a:buNone/>
              <a:defRPr sz="1600"/>
            </a:lvl2pPr>
            <a:lvl3pPr marL="688892" indent="0">
              <a:buNone/>
              <a:defRPr sz="1600"/>
            </a:lvl3pPr>
            <a:lvl4pPr marL="976195" indent="0">
              <a:buNone/>
              <a:defRPr sz="1600"/>
            </a:lvl4pPr>
            <a:lvl5pPr marL="1314292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842E2-D7BE-65D5-63F4-9548CA8AE0C1}"/>
              </a:ext>
            </a:extLst>
          </p:cNvPr>
          <p:cNvCxnSpPr>
            <a:cxnSpLocks/>
          </p:cNvCxnSpPr>
          <p:nvPr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FD829-7BA5-3C6D-763D-59772F850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11AF31FA-4383-55AC-8DBC-A5A3D0C775D8}"/>
              </a:ext>
            </a:extLst>
          </p:cNvPr>
          <p:cNvSpPr/>
          <p:nvPr userDrawn="1"/>
        </p:nvSpPr>
        <p:spPr>
          <a:xfrm>
            <a:off x="0" y="1714503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870A052-5456-905D-99C6-5147A80B495D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6E2B92-8369-0B22-4E20-ED173A71EA9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088143417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8_2 Column With Subhead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/>
        </p:nvSpPr>
        <p:spPr>
          <a:xfrm>
            <a:off x="0" y="1714503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41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4" y="2298701"/>
            <a:ext cx="5908489" cy="40005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684" indent="0">
              <a:buNone/>
              <a:defRPr sz="1600"/>
            </a:lvl2pPr>
            <a:lvl3pPr marL="688892" indent="0">
              <a:buNone/>
              <a:defRPr sz="1600"/>
            </a:lvl3pPr>
            <a:lvl4pPr marL="976195" indent="0">
              <a:buNone/>
              <a:defRPr sz="1600"/>
            </a:lvl4pPr>
            <a:lvl5pPr marL="1314292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7740505" y="2298701"/>
            <a:ext cx="6369192" cy="40005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684" indent="0">
              <a:buNone/>
              <a:defRPr sz="1600"/>
            </a:lvl2pPr>
            <a:lvl3pPr marL="688892" indent="0">
              <a:buNone/>
              <a:defRPr sz="1600"/>
            </a:lvl3pPr>
            <a:lvl4pPr marL="976195" indent="0">
              <a:buNone/>
              <a:defRPr sz="1600"/>
            </a:lvl4pPr>
            <a:lvl5pPr marL="1314292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842E2-D7BE-65D5-63F4-9548CA8AE0C1}"/>
              </a:ext>
            </a:extLst>
          </p:cNvPr>
          <p:cNvCxnSpPr>
            <a:cxnSpLocks/>
          </p:cNvCxnSpPr>
          <p:nvPr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FD829-7BA5-3C6D-763D-59772F850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7DCBA4F5-BB23-6B75-C79F-1B09CE2E6F23}"/>
              </a:ext>
            </a:extLst>
          </p:cNvPr>
          <p:cNvSpPr/>
          <p:nvPr userDrawn="1"/>
        </p:nvSpPr>
        <p:spPr>
          <a:xfrm>
            <a:off x="0" y="1714503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0E5DA10-94CD-CD76-53EB-FD0FEA1074ED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8EBD3EB-E71E-B069-E25F-F9F5BC1AA6F4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24364031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5_2 Column With Subhead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41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6013" y="2298700"/>
            <a:ext cx="5908487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740508" y="2298700"/>
            <a:ext cx="6369196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4" y="3230815"/>
            <a:ext cx="5908489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684" indent="0">
              <a:buNone/>
              <a:defRPr sz="1600"/>
            </a:lvl2pPr>
            <a:lvl3pPr marL="688892" indent="0">
              <a:buNone/>
              <a:defRPr sz="1600"/>
            </a:lvl3pPr>
            <a:lvl4pPr marL="976195" indent="0">
              <a:buNone/>
              <a:defRPr sz="1600"/>
            </a:lvl4pPr>
            <a:lvl5pPr marL="1314292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7740505" y="3230815"/>
            <a:ext cx="6369192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684" indent="0">
              <a:buNone/>
              <a:defRPr sz="1600"/>
            </a:lvl2pPr>
            <a:lvl3pPr marL="688892" indent="0">
              <a:buNone/>
              <a:defRPr sz="1600"/>
            </a:lvl3pPr>
            <a:lvl4pPr marL="976195" indent="0">
              <a:buNone/>
              <a:defRPr sz="1600"/>
            </a:lvl4pPr>
            <a:lvl5pPr marL="1314292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842E2-D7BE-65D5-63F4-9548CA8AE0C1}"/>
              </a:ext>
            </a:extLst>
          </p:cNvPr>
          <p:cNvCxnSpPr>
            <a:cxnSpLocks/>
          </p:cNvCxnSpPr>
          <p:nvPr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FD829-7BA5-3C6D-763D-59772F850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55A19F-7F6D-AF00-D356-B0F5936F3B36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841DAA-7ACB-6D75-5A35-0C2C181746F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491649681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4_2 Column With Subhead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41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4" y="2298701"/>
            <a:ext cx="5908489" cy="40005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684" indent="0">
              <a:buNone/>
              <a:defRPr sz="1600"/>
            </a:lvl2pPr>
            <a:lvl3pPr marL="688892" indent="0">
              <a:buNone/>
              <a:defRPr sz="1600"/>
            </a:lvl3pPr>
            <a:lvl4pPr marL="976195" indent="0">
              <a:buNone/>
              <a:defRPr sz="1600"/>
            </a:lvl4pPr>
            <a:lvl5pPr marL="1314292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7740505" y="2298701"/>
            <a:ext cx="6369192" cy="40005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684" indent="0">
              <a:buNone/>
              <a:defRPr sz="1600"/>
            </a:lvl2pPr>
            <a:lvl3pPr marL="688892" indent="0">
              <a:buNone/>
              <a:defRPr sz="1600"/>
            </a:lvl3pPr>
            <a:lvl4pPr marL="976195" indent="0">
              <a:buNone/>
              <a:defRPr sz="1600"/>
            </a:lvl4pPr>
            <a:lvl5pPr marL="1314292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842E2-D7BE-65D5-63F4-9548CA8AE0C1}"/>
              </a:ext>
            </a:extLst>
          </p:cNvPr>
          <p:cNvCxnSpPr>
            <a:cxnSpLocks/>
          </p:cNvCxnSpPr>
          <p:nvPr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FD829-7BA5-3C6D-763D-59772F850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3206BFD-3440-53D0-581B-2EB1616DB30A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6AB1F1B-2AFC-F1BA-1808-C91EA2401AD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972443259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3 Column With Subhead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/>
        </p:nvSpPr>
        <p:spPr>
          <a:xfrm>
            <a:off x="0" y="1714503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41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6011" y="2298700"/>
            <a:ext cx="3771490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5425150" y="2298700"/>
            <a:ext cx="3771491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1" y="3230815"/>
            <a:ext cx="3771490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684" indent="0">
              <a:buNone/>
              <a:defRPr sz="1600"/>
            </a:lvl2pPr>
            <a:lvl3pPr marL="688892" indent="0">
              <a:buNone/>
              <a:defRPr sz="1600"/>
            </a:lvl3pPr>
            <a:lvl4pPr marL="976195" indent="0">
              <a:buNone/>
              <a:defRPr sz="1600"/>
            </a:lvl4pPr>
            <a:lvl5pPr marL="1314292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5425146" y="3230815"/>
            <a:ext cx="3771487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684" indent="0">
              <a:buNone/>
              <a:defRPr sz="1600"/>
            </a:lvl2pPr>
            <a:lvl3pPr marL="688892" indent="0">
              <a:buNone/>
              <a:defRPr sz="1600"/>
            </a:lvl3pPr>
            <a:lvl4pPr marL="976195" indent="0">
              <a:buNone/>
              <a:defRPr sz="1600"/>
            </a:lvl4pPr>
            <a:lvl5pPr marL="1314292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BB201C-481A-0938-9DB5-D0C110A33E15}"/>
              </a:ext>
            </a:extLst>
          </p:cNvPr>
          <p:cNvCxnSpPr>
            <a:cxnSpLocks/>
          </p:cNvCxnSpPr>
          <p:nvPr/>
        </p:nvCxnSpPr>
        <p:spPr bwMode="auto">
          <a:xfrm>
            <a:off x="5041324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429DB8-28BE-3F8C-CCED-A9CFC8697C81}"/>
              </a:ext>
            </a:extLst>
          </p:cNvPr>
          <p:cNvCxnSpPr>
            <a:cxnSpLocks/>
          </p:cNvCxnSpPr>
          <p:nvPr/>
        </p:nvCxnSpPr>
        <p:spPr bwMode="auto">
          <a:xfrm>
            <a:off x="958512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F7AAA09-1185-7F6B-0EB9-01E5747EB07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968945" y="2300767"/>
            <a:ext cx="3771491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Content Placeholder 16">
            <a:extLst>
              <a:ext uri="{FF2B5EF4-FFF2-40B4-BE49-F238E27FC236}">
                <a16:creationId xmlns:a16="http://schemas.microsoft.com/office/drawing/2014/main" id="{514F11C7-C221-F797-F5B3-84BD44C358B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9968945" y="3230814"/>
            <a:ext cx="3771487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684" indent="0">
              <a:buNone/>
              <a:defRPr sz="1600"/>
            </a:lvl2pPr>
            <a:lvl3pPr marL="688892" indent="0">
              <a:buNone/>
              <a:defRPr sz="1600"/>
            </a:lvl3pPr>
            <a:lvl4pPr marL="976195" indent="0">
              <a:buNone/>
              <a:defRPr sz="1600"/>
            </a:lvl4pPr>
            <a:lvl5pPr marL="1314292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0B3B5F0-7DA3-0644-2322-57C95423A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CB914E19-F959-6EEF-F49C-23EA4AA42D53}"/>
              </a:ext>
            </a:extLst>
          </p:cNvPr>
          <p:cNvSpPr/>
          <p:nvPr userDrawn="1"/>
        </p:nvSpPr>
        <p:spPr>
          <a:xfrm>
            <a:off x="0" y="1714503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CB960E-C814-DE4F-6A26-A7A3D94CF65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A8FC51-EA31-B7CB-D2BA-FDC0995E271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41324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1B17F51-C27A-5E86-7653-E9599065422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58512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140802927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Quote w/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5751516" y="2600326"/>
            <a:ext cx="8375616" cy="3113472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339684" indent="0">
              <a:lnSpc>
                <a:spcPct val="150000"/>
              </a:lnSpc>
              <a:buNone/>
              <a:defRPr sz="2000"/>
            </a:lvl2pPr>
            <a:lvl3pPr marL="688892" indent="0">
              <a:lnSpc>
                <a:spcPct val="150000"/>
              </a:lnSpc>
              <a:buNone/>
              <a:defRPr sz="2000"/>
            </a:lvl3pPr>
            <a:lvl4pPr marL="976195" indent="0">
              <a:lnSpc>
                <a:spcPct val="150000"/>
              </a:lnSpc>
              <a:buNone/>
              <a:defRPr sz="2000"/>
            </a:lvl4pPr>
            <a:lvl5pPr marL="1314292" indent="0">
              <a:lnSpc>
                <a:spcPct val="150000"/>
              </a:lnSpc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497514" y="1943103"/>
            <a:ext cx="0" cy="487438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D9C47752-FC8E-7273-4E3D-C0E64C8D61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51519" y="5819688"/>
            <a:ext cx="4592639" cy="365011"/>
          </a:xfrm>
        </p:spPr>
        <p:txBody>
          <a:bodyPr anchor="b">
            <a:noAutofit/>
          </a:bodyPr>
          <a:lstStyle>
            <a:lvl1pPr marL="0" indent="0" algn="l">
              <a:buNone/>
              <a:defRPr sz="1600" b="1" i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807962F9-1629-7C38-601F-666AEEED64C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751519" y="6158867"/>
            <a:ext cx="4592639" cy="74722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339684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688892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976195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314292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216B4B-E4E8-23D5-7E23-FB5B3CAB8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7515" y="801454"/>
            <a:ext cx="8629618" cy="606582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D794A3B-B179-A62D-2C7D-5B5E0E5D6B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49149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9" name="Picture 8" descr="A green and black half circle&#10;&#10;Description automatically generated">
            <a:extLst>
              <a:ext uri="{FF2B5EF4-FFF2-40B4-BE49-F238E27FC236}">
                <a16:creationId xmlns:a16="http://schemas.microsoft.com/office/drawing/2014/main" id="{039F9885-A89B-EB2E-F0EF-DA862080C52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1515" y="1943103"/>
            <a:ext cx="420678" cy="420678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DF60FBE-1FA4-1819-4C58-4B5855D891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4E4AAEC-897E-3A28-0F71-4D247ABFC46B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497514" y="1943103"/>
            <a:ext cx="0" cy="487438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" name="Picture 4" descr="A green and black half circle&#10;&#10;Description automatically generated">
            <a:extLst>
              <a:ext uri="{FF2B5EF4-FFF2-40B4-BE49-F238E27FC236}">
                <a16:creationId xmlns:a16="http://schemas.microsoft.com/office/drawing/2014/main" id="{B1E93310-B2EB-8A18-FB25-7C2E6DC741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1515" y="1943103"/>
            <a:ext cx="420678" cy="42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56225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Quote w/headsho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D94836B-C64F-B87F-049E-8D959535578D}"/>
              </a:ext>
            </a:extLst>
          </p:cNvPr>
          <p:cNvSpPr/>
          <p:nvPr/>
        </p:nvSpPr>
        <p:spPr>
          <a:xfrm>
            <a:off x="0" y="2"/>
            <a:ext cx="14630400" cy="72310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5441433" y="2074470"/>
            <a:ext cx="8604349" cy="473788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1pPr>
            <a:lvl2pPr marL="339684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2pPr>
            <a:lvl3pPr marL="688892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3pPr>
            <a:lvl4pPr marL="976195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4pPr>
            <a:lvl5pPr marL="1314292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048560" y="891390"/>
            <a:ext cx="0" cy="592609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D9C47752-FC8E-7273-4E3D-C0E64C8D61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703" y="5699766"/>
            <a:ext cx="4014988" cy="365011"/>
          </a:xfrm>
        </p:spPr>
        <p:txBody>
          <a:bodyPr anchor="b">
            <a:noAutofit/>
          </a:bodyPr>
          <a:lstStyle>
            <a:lvl1pPr marL="0" indent="0" algn="l">
              <a:buNone/>
              <a:defRPr sz="16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807962F9-1629-7C38-601F-666AEEED64C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40703" y="6038950"/>
            <a:ext cx="4014988" cy="77854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339684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688892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976195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314292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216B4B-E4E8-23D5-7E23-FB5B3CAB8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703" y="1417247"/>
            <a:ext cx="4014983" cy="2809981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Slide Title</a:t>
            </a:r>
          </a:p>
        </p:txBody>
      </p:sp>
      <p:pic>
        <p:nvPicPr>
          <p:cNvPr id="9" name="Picture 8" descr="A green and black half circle&#10;&#10;Description automatically generated">
            <a:extLst>
              <a:ext uri="{FF2B5EF4-FFF2-40B4-BE49-F238E27FC236}">
                <a16:creationId xmlns:a16="http://schemas.microsoft.com/office/drawing/2014/main" id="{039F9885-A89B-EB2E-F0EF-DA862080C52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1433" y="1417246"/>
            <a:ext cx="420678" cy="420678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B900EC3-FE66-C186-77D4-CB898A392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98DACAB5-581F-A8D9-0FB4-6F0D8E2B15C3}"/>
              </a:ext>
            </a:extLst>
          </p:cNvPr>
          <p:cNvSpPr/>
          <p:nvPr userDrawn="1"/>
        </p:nvSpPr>
        <p:spPr>
          <a:xfrm>
            <a:off x="0" y="2"/>
            <a:ext cx="14630400" cy="72310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93CDACA-E712-1432-4993-888486C7708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48560" y="891390"/>
            <a:ext cx="0" cy="592609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8" name="Picture 7" descr="A green and black half circle&#10;&#10;Description automatically generated">
            <a:extLst>
              <a:ext uri="{FF2B5EF4-FFF2-40B4-BE49-F238E27FC236}">
                <a16:creationId xmlns:a16="http://schemas.microsoft.com/office/drawing/2014/main" id="{AA3E16FD-B24D-F75C-49DE-C09D0D24EA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1433" y="1417246"/>
            <a:ext cx="420678" cy="42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50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Headshot Fea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/>
        </p:nvSpPr>
        <p:spPr>
          <a:xfrm>
            <a:off x="0" y="1714503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41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2500486" y="2340352"/>
            <a:ext cx="11626676" cy="503524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2500486" y="2886393"/>
            <a:ext cx="11626676" cy="1366630"/>
          </a:xfrm>
        </p:spPr>
        <p:txBody>
          <a:bodyPr>
            <a:noAutofit/>
          </a:bodyPr>
          <a:lstStyle>
            <a:lvl1pPr marL="285714" indent="-285714">
              <a:buFont typeface="Arial" panose="020B0604020202020204" pitchFamily="34" charset="0"/>
              <a:buChar char="•"/>
              <a:defRPr sz="1600"/>
            </a:lvl1pPr>
            <a:lvl2pPr marL="339684" indent="0">
              <a:buNone/>
              <a:defRPr sz="1600"/>
            </a:lvl2pPr>
            <a:lvl3pPr marL="688892" indent="0">
              <a:buNone/>
              <a:defRPr sz="1600"/>
            </a:lvl3pPr>
            <a:lvl4pPr marL="976195" indent="0">
              <a:buNone/>
              <a:defRPr sz="1600"/>
            </a:lvl4pPr>
            <a:lvl5pPr marL="1314292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90BE259-1380-7F27-3E64-533E1C56F5F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3241" y="2432752"/>
            <a:ext cx="1684314" cy="168205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6340FD9B-AE60-3404-C819-CD753CD6CA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00486" y="4596725"/>
            <a:ext cx="11626676" cy="503524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6DBD51D-CD95-46A6-B925-503D512862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500486" y="5142765"/>
            <a:ext cx="11626676" cy="1366630"/>
          </a:xfrm>
        </p:spPr>
        <p:txBody>
          <a:bodyPr>
            <a:noAutofit/>
          </a:bodyPr>
          <a:lstStyle>
            <a:lvl1pPr marL="285714" indent="-285714">
              <a:buFont typeface="Arial" panose="020B0604020202020204" pitchFamily="34" charset="0"/>
              <a:buChar char="•"/>
              <a:defRPr sz="1600"/>
            </a:lvl1pPr>
            <a:lvl2pPr marL="339684" indent="0">
              <a:buNone/>
              <a:defRPr sz="1600"/>
            </a:lvl2pPr>
            <a:lvl3pPr marL="688892" indent="0">
              <a:buNone/>
              <a:defRPr sz="1600"/>
            </a:lvl3pPr>
            <a:lvl4pPr marL="976195" indent="0">
              <a:buNone/>
              <a:defRPr sz="1600"/>
            </a:lvl4pPr>
            <a:lvl5pPr marL="1314292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B4D58A6A-B651-A158-704E-ED16D440AE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3241" y="4689124"/>
            <a:ext cx="1684314" cy="168205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B2B1C0E-D76E-924F-D78D-DA11B6B65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2795F680-5BC6-DF2A-4A2B-F874D5946CAD}"/>
              </a:ext>
            </a:extLst>
          </p:cNvPr>
          <p:cNvSpPr/>
          <p:nvPr userDrawn="1"/>
        </p:nvSpPr>
        <p:spPr>
          <a:xfrm>
            <a:off x="0" y="1714503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207794370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41" y="616690"/>
            <a:ext cx="4302678" cy="729227"/>
          </a:xfrm>
        </p:spPr>
        <p:txBody>
          <a:bodyPr lIns="9144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03237" y="1597027"/>
            <a:ext cx="3060250" cy="1348193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339684" indent="0">
              <a:buNone/>
              <a:defRPr sz="2800"/>
            </a:lvl2pPr>
            <a:lvl3pPr marL="688892" indent="0">
              <a:buNone/>
              <a:defRPr sz="2800"/>
            </a:lvl3pPr>
            <a:lvl4pPr marL="976195" indent="0">
              <a:buNone/>
              <a:defRPr sz="2800"/>
            </a:lvl4pPr>
            <a:lvl5pPr marL="1314292" indent="0">
              <a:buNone/>
              <a:defRPr sz="2800"/>
            </a:lvl5pPr>
          </a:lstStyle>
          <a:p>
            <a:pPr lvl="0"/>
            <a:r>
              <a:rPr lang="en-US"/>
              <a:t>Click to edit subtitle text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0F6CA80A-BA8C-B7F2-8C4E-F84D62670B2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3233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0DC35C0-C611-78A7-EFF1-0330D38B6D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720853" y="5917437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F97933E-A769-4EC3-221C-BD006D40E1B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0853" y="6222239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79D9B7D2-2E2B-3273-95B3-EF18CB903DC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984049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210B44B-5432-4C48-2886-68C6391780E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01669" y="5917437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FFAAB62C-3F7A-FE76-23EB-98DB2C24AA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01669" y="6222239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91540D4C-2F55-AF9F-EB75-B005081C1B2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459081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4F6C9556-BFE5-B01F-9587-486E3743580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76699" y="5917437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ED38802-657F-81C9-048E-05CB3E058EF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76699" y="6222239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F6E8F21C-F64B-5865-6BCD-F80121E8E88E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0934112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535D82FB-2E4E-4B62-8878-B6A81F0D91C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151729" y="5917437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9396F1E-0D7A-C6CC-EFE8-C181FDAFC3F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151729" y="6222239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94521486-C084-761E-652A-41F8EDD95CD2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03233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8DC7B0C1-3855-86C2-0A18-D670191A839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720853" y="4318132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8955BC9D-F392-B268-B8FA-CC8EA43E77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720853" y="462293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BD558958-69BB-A734-6ACB-32F309A77CFF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3984049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F0B6883B-4B23-05B7-1A9A-829255DBC0D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01669" y="4318132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882FBF47-1EC2-57D6-A2F5-3CB615404C5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01669" y="462293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B4F1ECC7-0294-0893-F7B6-4B719C20DB3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7459081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FE4742C-62A6-3943-3AB9-E1473AAB7BA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76699" y="4318132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1018C43F-F5F3-65A1-AD09-625021BFECD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76699" y="462293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DCFA9079-BB94-319C-A413-6D8E15EEAD2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0934112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94925F85-A2AA-F720-3745-59937409054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2151729" y="4318132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BA19A9E8-6749-F611-3A66-EF24A8AA008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2151729" y="462293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4F4355E3-EC8E-5C40-BF7E-21130271D4CF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3984049" y="2567105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B899B7C8-075B-A7DA-BC67-2BE408DFE9D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201669" y="2723823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4237FA6-A072-9159-A24D-79BBBDF4E06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201669" y="302862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BABB45AB-EF52-4504-652B-34551886BBAF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7459081" y="2567105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739A6FDB-63BA-5D83-CAF0-EAB99485579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676699" y="2723823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3CC40181-25B6-D371-6EDE-263324525C5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676699" y="302862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2" name="Picture Placeholder 6">
            <a:extLst>
              <a:ext uri="{FF2B5EF4-FFF2-40B4-BE49-F238E27FC236}">
                <a16:creationId xmlns:a16="http://schemas.microsoft.com/office/drawing/2014/main" id="{AECC4A25-8EE4-5F71-7039-B9D6B4729098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660761" y="919031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D886AF52-6F03-B5B1-ABE1-123DB0094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878379" y="1075749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3C473C1-8B3A-5C7A-E473-B0F5F267A5D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878379" y="1380551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B0155BC-BDA8-C818-E00A-BE1E32EAF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92129"/>
      </p:ext>
    </p:extLst>
  </p:cSld>
  <p:clrMapOvr>
    <a:masterClrMapping/>
  </p:clrMapOvr>
  <p:hf sldNum="0" hdr="0" ftr="0" dt="0"/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41" y="616690"/>
            <a:ext cx="4302678" cy="729227"/>
          </a:xfrm>
        </p:spPr>
        <p:txBody>
          <a:bodyPr lIns="9144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03237" y="1597027"/>
            <a:ext cx="3060250" cy="1348193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339684" indent="0">
              <a:buNone/>
              <a:defRPr sz="2800"/>
            </a:lvl2pPr>
            <a:lvl3pPr marL="688892" indent="0">
              <a:buNone/>
              <a:defRPr sz="2800"/>
            </a:lvl3pPr>
            <a:lvl4pPr marL="976195" indent="0">
              <a:buNone/>
              <a:defRPr sz="2800"/>
            </a:lvl4pPr>
            <a:lvl5pPr marL="1314292" indent="0">
              <a:buNone/>
              <a:defRPr sz="2800"/>
            </a:lvl5pPr>
          </a:lstStyle>
          <a:p>
            <a:pPr lvl="0"/>
            <a:r>
              <a:rPr lang="en-US"/>
              <a:t>Click to edit subtitle text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0F6CA80A-BA8C-B7F2-8C4E-F84D62670B2D}"/>
              </a:ext>
            </a:extLst>
          </p:cNvPr>
          <p:cNvSpPr>
            <a:spLocks noGrp="1"/>
          </p:cNvSpPr>
          <p:nvPr userDrawn="1">
            <p:ph type="pic" sz="quarter" idx="20"/>
          </p:nvPr>
        </p:nvSpPr>
        <p:spPr>
          <a:xfrm>
            <a:off x="503233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0DC35C0-C611-78A7-EFF1-0330D38B6D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720853" y="5917437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F97933E-A769-4EC3-221C-BD006D40E1B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0853" y="6222239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79D9B7D2-2E2B-3273-95B3-EF18CB903DC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984049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210B44B-5432-4C48-2886-68C6391780E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01669" y="5917437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FFAAB62C-3F7A-FE76-23EB-98DB2C24AA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01669" y="6222239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91540D4C-2F55-AF9F-EB75-B005081C1B2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459081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4F6C9556-BFE5-B01F-9587-486E3743580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76699" y="5917437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ED38802-657F-81C9-048E-05CB3E058EF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76699" y="6222239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F6E8F21C-F64B-5865-6BCD-F80121E8E88E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0934112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535D82FB-2E4E-4B62-8878-B6A81F0D91C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151729" y="5917437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9396F1E-0D7A-C6CC-EFE8-C181FDAFC3F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151729" y="6222239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94521486-C084-761E-652A-41F8EDD95CD2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03233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8DC7B0C1-3855-86C2-0A18-D670191A839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720853" y="4318132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8955BC9D-F392-B268-B8FA-CC8EA43E77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720853" y="462293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BD558958-69BB-A734-6ACB-32F309A77CFF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3984049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F0B6883B-4B23-05B7-1A9A-829255DBC0D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01669" y="4318132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882FBF47-1EC2-57D6-A2F5-3CB615404C5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01669" y="462293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B4F1ECC7-0294-0893-F7B6-4B719C20DB3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7459081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FE4742C-62A6-3943-3AB9-E1473AAB7BA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76699" y="4318132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1018C43F-F5F3-65A1-AD09-625021BFECD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76699" y="462293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DCFA9079-BB94-319C-A413-6D8E15EEAD2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0934112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94925F85-A2AA-F720-3745-59937409054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2151729" y="4318132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BA19A9E8-6749-F611-3A66-EF24A8AA008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2151729" y="462293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4F4355E3-EC8E-5C40-BF7E-21130271D4CF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3984049" y="2567105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B899B7C8-075B-A7DA-BC67-2BE408DFE9D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201669" y="2723823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4237FA6-A072-9159-A24D-79BBBDF4E06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201669" y="302862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BABB45AB-EF52-4504-652B-34551886BBAF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7459081" y="2567105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739A6FDB-63BA-5D83-CAF0-EAB99485579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676699" y="2723823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3CC40181-25B6-D371-6EDE-263324525C5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676699" y="302862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2" name="Picture Placeholder 6">
            <a:extLst>
              <a:ext uri="{FF2B5EF4-FFF2-40B4-BE49-F238E27FC236}">
                <a16:creationId xmlns:a16="http://schemas.microsoft.com/office/drawing/2014/main" id="{AECC4A25-8EE4-5F71-7039-B9D6B4729098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660761" y="919031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D886AF52-6F03-B5B1-ABE1-123DB0094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878379" y="1075749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3C473C1-8B3A-5C7A-E473-B0F5F267A5D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878379" y="1380551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B0155BC-BDA8-C818-E00A-BE1E32EAF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0847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616687"/>
            <a:ext cx="4302678" cy="729227"/>
          </a:xfrm>
        </p:spPr>
        <p:txBody>
          <a:bodyPr lIns="9144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03237" y="1597026"/>
            <a:ext cx="3060250" cy="1348193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339725" indent="0">
              <a:buNone/>
              <a:defRPr sz="2800"/>
            </a:lvl2pPr>
            <a:lvl3pPr marL="688975" indent="0">
              <a:buNone/>
              <a:defRPr sz="2800"/>
            </a:lvl3pPr>
            <a:lvl4pPr marL="976312" indent="0">
              <a:buNone/>
              <a:defRPr sz="2800"/>
            </a:lvl4pPr>
            <a:lvl5pPr marL="1314450" indent="0">
              <a:buNone/>
              <a:defRPr sz="2800"/>
            </a:lvl5pPr>
          </a:lstStyle>
          <a:p>
            <a:pPr lvl="0"/>
            <a:r>
              <a:rPr lang="en-US"/>
              <a:t>Click to edit subtitle text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0F6CA80A-BA8C-B7F2-8C4E-F84D62670B2D}"/>
              </a:ext>
            </a:extLst>
          </p:cNvPr>
          <p:cNvSpPr>
            <a:spLocks noGrp="1"/>
          </p:cNvSpPr>
          <p:nvPr userDrawn="1">
            <p:ph type="pic" sz="quarter" idx="20"/>
          </p:nvPr>
        </p:nvSpPr>
        <p:spPr>
          <a:xfrm>
            <a:off x="503233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0DC35C0-C611-78A7-EFF1-0330D38B6D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720853" y="5917437"/>
            <a:ext cx="1842633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F97933E-A769-4EC3-221C-BD006D40E1B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0853" y="6222238"/>
            <a:ext cx="1842633" cy="587829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79D9B7D2-2E2B-3273-95B3-EF18CB903DC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984049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210B44B-5432-4C48-2886-68C6391780E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01669" y="5917437"/>
            <a:ext cx="1842633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FFAAB62C-3F7A-FE76-23EB-98DB2C24AA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01669" y="6222238"/>
            <a:ext cx="1842633" cy="587829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91540D4C-2F55-AF9F-EB75-B005081C1B2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459079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4F6C9556-BFE5-B01F-9587-486E3743580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76699" y="5917437"/>
            <a:ext cx="1842633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ED38802-657F-81C9-048E-05CB3E058EF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76699" y="6222238"/>
            <a:ext cx="1842633" cy="587829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F6E8F21C-F64B-5865-6BCD-F80121E8E88E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0934109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535D82FB-2E4E-4B62-8878-B6A81F0D91C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151729" y="5917437"/>
            <a:ext cx="1842633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9396F1E-0D7A-C6CC-EFE8-C181FDAFC3F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151729" y="6222238"/>
            <a:ext cx="1842633" cy="587829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94521486-C084-761E-652A-41F8EDD95CD2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03233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8DC7B0C1-3855-86C2-0A18-D670191A839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720853" y="4318132"/>
            <a:ext cx="1842633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8955BC9D-F392-B268-B8FA-CC8EA43E77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720853" y="4622933"/>
            <a:ext cx="1842633" cy="587829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BD558958-69BB-A734-6ACB-32F309A77CFF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3984049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F0B6883B-4B23-05B7-1A9A-829255DBC0D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01669" y="4318132"/>
            <a:ext cx="1842633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882FBF47-1EC2-57D6-A2F5-3CB615404C5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01669" y="4622933"/>
            <a:ext cx="1842633" cy="587829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B4F1ECC7-0294-0893-F7B6-4B719C20DB3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7459079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FE4742C-62A6-3943-3AB9-E1473AAB7BA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76699" y="4318132"/>
            <a:ext cx="1842633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1018C43F-F5F3-65A1-AD09-625021BFECD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76699" y="4622933"/>
            <a:ext cx="1842633" cy="587829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DCFA9079-BB94-319C-A413-6D8E15EEAD2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0934109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94925F85-A2AA-F720-3745-59937409054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2151729" y="4318132"/>
            <a:ext cx="1842633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BA19A9E8-6749-F611-3A66-EF24A8AA008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2151729" y="4622933"/>
            <a:ext cx="1842633" cy="587829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4F4355E3-EC8E-5C40-BF7E-21130271D4CF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3984049" y="256710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B899B7C8-075B-A7DA-BC67-2BE408DFE9D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201669" y="2723822"/>
            <a:ext cx="1842633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4237FA6-A072-9159-A24D-79BBBDF4E06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201669" y="3028623"/>
            <a:ext cx="1842633" cy="587829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BABB45AB-EF52-4504-652B-34551886BBAF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7459079" y="256710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739A6FDB-63BA-5D83-CAF0-EAB99485579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676699" y="2723822"/>
            <a:ext cx="1842633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3CC40181-25B6-D371-6EDE-263324525C5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676699" y="3028623"/>
            <a:ext cx="1842633" cy="587829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2" name="Picture Placeholder 6">
            <a:extLst>
              <a:ext uri="{FF2B5EF4-FFF2-40B4-BE49-F238E27FC236}">
                <a16:creationId xmlns:a16="http://schemas.microsoft.com/office/drawing/2014/main" id="{AECC4A25-8EE4-5F71-7039-B9D6B4729098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660759" y="919031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D886AF52-6F03-B5B1-ABE1-123DB0094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878379" y="1075749"/>
            <a:ext cx="1842633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3C473C1-8B3A-5C7A-E473-B0F5F267A5D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878379" y="1380550"/>
            <a:ext cx="1842633" cy="587829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B0155BC-BDA8-C818-E00A-BE1E32EAF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35138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/Closing Slide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4AAEE0-7563-43D8-2EA6-0EF66AD33038}"/>
              </a:ext>
            </a:extLst>
          </p:cNvPr>
          <p:cNvSpPr/>
          <p:nvPr userDrawn="1"/>
        </p:nvSpPr>
        <p:spPr>
          <a:xfrm>
            <a:off x="0" y="1"/>
            <a:ext cx="14630400" cy="72310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2"/>
              </a:solidFill>
            </a:endParaRPr>
          </a:p>
        </p:txBody>
      </p:sp>
      <p:pic>
        <p:nvPicPr>
          <p:cNvPr id="7" name="Picture 6" descr="A green and white squares&#10;&#10;Description automatically generated">
            <a:extLst>
              <a:ext uri="{FF2B5EF4-FFF2-40B4-BE49-F238E27FC236}">
                <a16:creationId xmlns:a16="http://schemas.microsoft.com/office/drawing/2014/main" id="{F20F85B9-FEB9-E836-6DAC-242661FDEE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5254" y="0"/>
            <a:ext cx="5415146" cy="723015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8D37EB2-5223-EE12-23A2-A024E2AF66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77" y="1318635"/>
            <a:ext cx="6367654" cy="1276438"/>
          </a:xfrm>
        </p:spPr>
        <p:txBody>
          <a:bodyPr lIns="91440">
            <a:noAutofit/>
          </a:bodyPr>
          <a:lstStyle>
            <a:lvl1pPr algn="l" defTabSz="1462864" rtl="0" eaLnBrk="1" latinLnBrk="0" hangingPunct="1"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C72A97E-78EF-DAED-456A-D9CCEC8F65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3777" y="2955783"/>
            <a:ext cx="6367654" cy="91034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E904E0F-9C02-56BE-7DF9-ADE6E1C29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21997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-brand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F5FC2D6-258E-2A4C-99EE-17BDF6F362B5}"/>
              </a:ext>
            </a:extLst>
          </p:cNvPr>
          <p:cNvSpPr/>
          <p:nvPr userDrawn="1"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C6D24F-3F63-5BDF-85A3-4AE929F754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168" y="2275122"/>
            <a:ext cx="14630380" cy="36702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D9FEA5-9836-9524-A302-D1D4F2E9659B}"/>
              </a:ext>
            </a:extLst>
          </p:cNvPr>
          <p:cNvSpPr txBox="1"/>
          <p:nvPr userDrawn="1"/>
        </p:nvSpPr>
        <p:spPr>
          <a:xfrm>
            <a:off x="7315201" y="6302868"/>
            <a:ext cx="731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NI is now part of Emerson.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50ED1-DB5B-ABCC-5F7C-40C47AA2A7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210061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-brand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6CF378-F0E6-5034-6CF6-ECC88E4B67B9}"/>
              </a:ext>
            </a:extLst>
          </p:cNvPr>
          <p:cNvSpPr/>
          <p:nvPr userDrawn="1"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BDEE70-751A-F683-49D1-3563D21315EA}"/>
              </a:ext>
            </a:extLst>
          </p:cNvPr>
          <p:cNvSpPr txBox="1"/>
          <p:nvPr userDrawn="1"/>
        </p:nvSpPr>
        <p:spPr>
          <a:xfrm>
            <a:off x="7315201" y="6302868"/>
            <a:ext cx="731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2">
                    <a:lumMod val="10000"/>
                  </a:schemeClr>
                </a:solidFill>
              </a:rPr>
              <a:t>NI is now part of Emerson.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E24624E-DE7B-5966-1304-9A8148C88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5A4D87-FB75-092D-ED6F-D87BA620E8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168" y="2275122"/>
            <a:ext cx="14630380" cy="367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73025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Breaker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4630400" cy="72310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7" name="Straight Connector 6"/>
          <p:cNvCxnSpPr/>
          <p:nvPr userDrawn="1"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547100" y="1530224"/>
            <a:ext cx="5580062" cy="2050895"/>
          </a:xfrm>
        </p:spPr>
        <p:txBody>
          <a:bodyPr>
            <a:noAutofit/>
          </a:bodyPr>
          <a:lstStyle>
            <a:lvl1pPr algn="l" defTabSz="146286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200" cap="none" baseline="0" dirty="0">
                <a:solidFill>
                  <a:schemeClr val="bg1"/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B786E8-C0D1-6610-0652-288C064910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4"/>
            <a:ext cx="1768351" cy="454588"/>
          </a:xfrm>
          <a:prstGeom prst="rect">
            <a:avLst/>
          </a:prstGeom>
        </p:spPr>
      </p:pic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F3C98B94-5C52-E620-69BA-360353B197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47100" y="3956962"/>
            <a:ext cx="5580062" cy="91034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39D28D5-A065-9D4B-08E3-E8427328E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638786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Breaker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4630400" cy="72310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7" name="Straight Connector 6"/>
          <p:cNvCxnSpPr/>
          <p:nvPr userDrawn="1"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547100" y="1530224"/>
            <a:ext cx="5580062" cy="2050895"/>
          </a:xfrm>
        </p:spPr>
        <p:txBody>
          <a:bodyPr>
            <a:noAutofit/>
          </a:bodyPr>
          <a:lstStyle>
            <a:lvl1pPr algn="l" defTabSz="146286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200" cap="none" baseline="0" dirty="0">
                <a:solidFill>
                  <a:schemeClr val="bg1"/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B786E8-C0D1-6610-0652-288C064910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4"/>
            <a:ext cx="1768351" cy="454588"/>
          </a:xfrm>
          <a:prstGeom prst="rect">
            <a:avLst/>
          </a:prstGeom>
        </p:spPr>
      </p:pic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F3C98B94-5C52-E620-69BA-360353B197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47100" y="3956962"/>
            <a:ext cx="5580062" cy="91034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39D28D5-A065-9D4B-08E3-E8427328E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65882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Breaker_Blu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"/>
            <a:ext cx="14630400" cy="72310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47100" y="1530224"/>
            <a:ext cx="5580062" cy="2050895"/>
          </a:xfrm>
        </p:spPr>
        <p:txBody>
          <a:bodyPr>
            <a:noAutofit/>
          </a:bodyPr>
          <a:lstStyle>
            <a:lvl1pPr algn="l" defTabSz="146286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12F83A-DB6F-F511-2661-4228658F73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4"/>
            <a:ext cx="1768351" cy="454588"/>
          </a:xfrm>
          <a:prstGeom prst="rect">
            <a:avLst/>
          </a:prstGeom>
        </p:spPr>
      </p:pic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BD5C8983-9837-9124-4B5B-8C9E6E1E35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47100" y="3956962"/>
            <a:ext cx="5580062" cy="91034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57B30E0-B710-C5EF-4F55-0FD6FC853D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948362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lai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1A7477AD-DFD3-6E09-ADB5-2626AFF82BB1}"/>
              </a:ext>
            </a:extLst>
          </p:cNvPr>
          <p:cNvSpPr/>
          <p:nvPr userDrawn="1"/>
        </p:nvSpPr>
        <p:spPr>
          <a:xfrm>
            <a:off x="0" y="1714503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2652906"/>
            <a:ext cx="13623926" cy="4213507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684" indent="0">
              <a:buNone/>
              <a:defRPr sz="1600"/>
            </a:lvl2pPr>
            <a:lvl3pPr marL="688892" indent="0">
              <a:buNone/>
              <a:defRPr sz="1600"/>
            </a:lvl3pPr>
            <a:lvl4pPr marL="976195" indent="0">
              <a:buNone/>
              <a:defRPr sz="1600"/>
            </a:lvl4pPr>
            <a:lvl5pPr marL="1314292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E0690B-A650-10E2-4533-EBACCFF1E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238" y="1960634"/>
            <a:ext cx="13623924" cy="596900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2C4C05A-3048-8787-2847-1F300FCF8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642979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2-block 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1A7477AD-DFD3-6E09-ADB5-2626AFF82BB1}"/>
              </a:ext>
            </a:extLst>
          </p:cNvPr>
          <p:cNvSpPr/>
          <p:nvPr userDrawn="1"/>
        </p:nvSpPr>
        <p:spPr>
          <a:xfrm>
            <a:off x="0" y="1714503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2652906"/>
            <a:ext cx="6666190" cy="421350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339684" indent="0">
              <a:buNone/>
              <a:defRPr sz="1800"/>
            </a:lvl2pPr>
            <a:lvl3pPr marL="688892" indent="0">
              <a:buNone/>
              <a:defRPr sz="1800"/>
            </a:lvl3pPr>
            <a:lvl4pPr marL="976195" indent="0">
              <a:buNone/>
              <a:defRPr sz="1800"/>
            </a:lvl4pPr>
            <a:lvl5pPr marL="1314292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E0690B-A650-10E2-4533-EBACCFF1E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241" y="1960634"/>
            <a:ext cx="6666188" cy="59690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FC8DC0-6478-538D-D5BB-1C7A5196457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460973" y="2652906"/>
            <a:ext cx="6666190" cy="421350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339684" indent="0">
              <a:buNone/>
              <a:defRPr sz="1800"/>
            </a:lvl2pPr>
            <a:lvl3pPr marL="688892" indent="0">
              <a:buNone/>
              <a:defRPr sz="1800"/>
            </a:lvl3pPr>
            <a:lvl4pPr marL="976195" indent="0">
              <a:buNone/>
              <a:defRPr sz="1800"/>
            </a:lvl4pPr>
            <a:lvl5pPr marL="1314292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582A5401-52A2-8570-1E7F-12F6CAFEBE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0974" y="1960634"/>
            <a:ext cx="6666188" cy="596900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6B23157-C7C5-A8CF-164C-6F71BC03A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34888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ingle Block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3640" y="1127200"/>
            <a:ext cx="5486400" cy="1017918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3643" y="2305440"/>
            <a:ext cx="5567953" cy="4436069"/>
          </a:xfrm>
        </p:spPr>
        <p:txBody>
          <a:bodyPr>
            <a:noAutofit/>
          </a:bodyPr>
          <a:lstStyle>
            <a:lvl1pPr marL="0" indent="0">
              <a:buNone/>
              <a:defRPr sz="1700"/>
            </a:lvl1pPr>
            <a:lvl2pPr marL="339684" indent="0">
              <a:buNone/>
              <a:defRPr sz="1700"/>
            </a:lvl2pPr>
            <a:lvl3pPr marL="688892" indent="0">
              <a:buNone/>
              <a:defRPr sz="1700"/>
            </a:lvl3pPr>
            <a:lvl4pPr marL="976195" indent="0">
              <a:buNone/>
              <a:defRPr sz="1700"/>
            </a:lvl4pPr>
            <a:lvl5pPr marL="1314292" indent="0">
              <a:buNone/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5F5E3664-151B-7A7F-4F7C-2A507E6478C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14899" y="0"/>
            <a:ext cx="3378202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CEC826-D1F7-EA99-352F-49B6565DAE2C}"/>
              </a:ext>
            </a:extLst>
          </p:cNvPr>
          <p:cNvSpPr/>
          <p:nvPr userDrawn="1"/>
        </p:nvSpPr>
        <p:spPr>
          <a:xfrm>
            <a:off x="0" y="0"/>
            <a:ext cx="4914898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0F2A52D-6982-1DF0-3FA0-210C5B9B83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2591" y="2502859"/>
            <a:ext cx="3540125" cy="2179637"/>
          </a:xfr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  <a:lvl2pPr>
              <a:defRPr sz="4000">
                <a:solidFill>
                  <a:schemeClr val="bg1"/>
                </a:solidFill>
                <a:latin typeface="+mj-lt"/>
              </a:defRPr>
            </a:lvl2pPr>
            <a:lvl3pPr>
              <a:defRPr sz="4000">
                <a:solidFill>
                  <a:schemeClr val="bg1"/>
                </a:solidFill>
                <a:latin typeface="+mj-lt"/>
              </a:defRPr>
            </a:lvl3pPr>
            <a:lvl4pPr>
              <a:defRPr sz="4000">
                <a:solidFill>
                  <a:schemeClr val="bg1"/>
                </a:solidFill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6F681F-0D2D-8334-C08A-5E22FD0B7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30293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ingle Block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3640" y="1127200"/>
            <a:ext cx="5486400" cy="1017918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3643" y="2305440"/>
            <a:ext cx="5567953" cy="4436069"/>
          </a:xfrm>
        </p:spPr>
        <p:txBody>
          <a:bodyPr>
            <a:noAutofit/>
          </a:bodyPr>
          <a:lstStyle>
            <a:lvl1pPr marL="0" indent="0">
              <a:buNone/>
              <a:defRPr sz="1700"/>
            </a:lvl1pPr>
            <a:lvl2pPr marL="339684" indent="0">
              <a:buNone/>
              <a:defRPr sz="1700"/>
            </a:lvl2pPr>
            <a:lvl3pPr marL="688892" indent="0">
              <a:buNone/>
              <a:defRPr sz="1700"/>
            </a:lvl3pPr>
            <a:lvl4pPr marL="976195" indent="0">
              <a:buNone/>
              <a:defRPr sz="1700"/>
            </a:lvl4pPr>
            <a:lvl5pPr marL="1314292" indent="0">
              <a:buNone/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5F5E3664-151B-7A7F-4F7C-2A507E6478C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14899" y="0"/>
            <a:ext cx="3378202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CEC826-D1F7-EA99-352F-49B6565DAE2C}"/>
              </a:ext>
            </a:extLst>
          </p:cNvPr>
          <p:cNvSpPr/>
          <p:nvPr userDrawn="1"/>
        </p:nvSpPr>
        <p:spPr>
          <a:xfrm>
            <a:off x="0" y="0"/>
            <a:ext cx="4914898" cy="822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0F2A52D-6982-1DF0-3FA0-210C5B9B83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2591" y="2502859"/>
            <a:ext cx="3540125" cy="2179637"/>
          </a:xfr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  <a:lvl2pPr>
              <a:defRPr sz="4000">
                <a:solidFill>
                  <a:schemeClr val="bg1"/>
                </a:solidFill>
                <a:latin typeface="+mj-lt"/>
              </a:defRPr>
            </a:lvl2pPr>
            <a:lvl3pPr>
              <a:defRPr sz="4000">
                <a:solidFill>
                  <a:schemeClr val="bg1"/>
                </a:solidFill>
                <a:latin typeface="+mj-lt"/>
              </a:defRPr>
            </a:lvl3pPr>
            <a:lvl4pPr>
              <a:defRPr sz="4000">
                <a:solidFill>
                  <a:schemeClr val="bg1"/>
                </a:solidFill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6F681F-0D2D-8334-C08A-5E22FD0B7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5700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89C5C778-F4C0-C7CF-C813-C9C3A87D8E4E}"/>
              </a:ext>
            </a:extLst>
          </p:cNvPr>
          <p:cNvSpPr/>
          <p:nvPr userDrawn="1"/>
        </p:nvSpPr>
        <p:spPr>
          <a:xfrm>
            <a:off x="0" y="1714500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3EEB7A42-5110-13AD-1E86-1C14D8EA0C4A}"/>
              </a:ext>
            </a:extLst>
          </p:cNvPr>
          <p:cNvSpPr/>
          <p:nvPr userDrawn="1"/>
        </p:nvSpPr>
        <p:spPr>
          <a:xfrm>
            <a:off x="9706770" y="1714500"/>
            <a:ext cx="492363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Titles Should Use Initial Caps </a:t>
            </a:r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503237" y="1872517"/>
            <a:ext cx="8713913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hart Placeholder 6"/>
          <p:cNvSpPr>
            <a:spLocks noGrp="1"/>
          </p:cNvSpPr>
          <p:nvPr>
            <p:ph type="chart" sz="quarter" idx="16"/>
          </p:nvPr>
        </p:nvSpPr>
        <p:spPr>
          <a:xfrm>
            <a:off x="503238" y="3045239"/>
            <a:ext cx="8713913" cy="38310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1BB87E08-F5B2-1C85-04B0-1A4D63D6F7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968942" y="1994359"/>
            <a:ext cx="4158220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DFCB2DF8-8D4A-D112-A1F9-55A56C739C93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9968942" y="3045239"/>
            <a:ext cx="4158220" cy="383105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8C89FE-E5DA-B993-1428-B78D5CC400E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968942" y="2900583"/>
            <a:ext cx="415822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F135AD9-D450-D550-8CBA-5F0400B4E9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1221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2 Column With Subhead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 userDrawn="1"/>
        </p:nvSpPr>
        <p:spPr>
          <a:xfrm>
            <a:off x="0" y="1714503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41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6013" y="2298700"/>
            <a:ext cx="5908487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740508" y="2298700"/>
            <a:ext cx="6369196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4" y="3230815"/>
            <a:ext cx="5908489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684" indent="0">
              <a:buNone/>
              <a:defRPr sz="1600"/>
            </a:lvl2pPr>
            <a:lvl3pPr marL="688892" indent="0">
              <a:buNone/>
              <a:defRPr sz="1600"/>
            </a:lvl3pPr>
            <a:lvl4pPr marL="976195" indent="0">
              <a:buNone/>
              <a:defRPr sz="1600"/>
            </a:lvl4pPr>
            <a:lvl5pPr marL="1314292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7740505" y="3230815"/>
            <a:ext cx="6369192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684" indent="0">
              <a:buNone/>
              <a:defRPr sz="1600"/>
            </a:lvl2pPr>
            <a:lvl3pPr marL="688892" indent="0">
              <a:buNone/>
              <a:defRPr sz="1600"/>
            </a:lvl3pPr>
            <a:lvl4pPr marL="976195" indent="0">
              <a:buNone/>
              <a:defRPr sz="1600"/>
            </a:lvl4pPr>
            <a:lvl5pPr marL="1314292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842E2-D7BE-65D5-63F4-9548CA8AE0C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FD829-7BA5-3C6D-763D-59772F850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25764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2 Column With Subhead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 userDrawn="1"/>
        </p:nvSpPr>
        <p:spPr>
          <a:xfrm>
            <a:off x="0" y="1714503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41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4" y="2298701"/>
            <a:ext cx="5908489" cy="40005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684" indent="0">
              <a:buNone/>
              <a:defRPr sz="1600"/>
            </a:lvl2pPr>
            <a:lvl3pPr marL="688892" indent="0">
              <a:buNone/>
              <a:defRPr sz="1600"/>
            </a:lvl3pPr>
            <a:lvl4pPr marL="976195" indent="0">
              <a:buNone/>
              <a:defRPr sz="1600"/>
            </a:lvl4pPr>
            <a:lvl5pPr marL="1314292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7740505" y="2298701"/>
            <a:ext cx="6369192" cy="40005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684" indent="0">
              <a:buNone/>
              <a:defRPr sz="1600"/>
            </a:lvl2pPr>
            <a:lvl3pPr marL="688892" indent="0">
              <a:buNone/>
              <a:defRPr sz="1600"/>
            </a:lvl3pPr>
            <a:lvl4pPr marL="976195" indent="0">
              <a:buNone/>
              <a:defRPr sz="1600"/>
            </a:lvl4pPr>
            <a:lvl5pPr marL="1314292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842E2-D7BE-65D5-63F4-9548CA8AE0C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FD829-7BA5-3C6D-763D-59772F850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561521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2 Column With Subhead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41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6013" y="2298700"/>
            <a:ext cx="5908487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740508" y="2298700"/>
            <a:ext cx="6369196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4" y="3230815"/>
            <a:ext cx="5908489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684" indent="0">
              <a:buNone/>
              <a:defRPr sz="1600"/>
            </a:lvl2pPr>
            <a:lvl3pPr marL="688892" indent="0">
              <a:buNone/>
              <a:defRPr sz="1600"/>
            </a:lvl3pPr>
            <a:lvl4pPr marL="976195" indent="0">
              <a:buNone/>
              <a:defRPr sz="1600"/>
            </a:lvl4pPr>
            <a:lvl5pPr marL="1314292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7740505" y="3230815"/>
            <a:ext cx="6369192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684" indent="0">
              <a:buNone/>
              <a:defRPr sz="1600"/>
            </a:lvl2pPr>
            <a:lvl3pPr marL="688892" indent="0">
              <a:buNone/>
              <a:defRPr sz="1600"/>
            </a:lvl3pPr>
            <a:lvl4pPr marL="976195" indent="0">
              <a:buNone/>
              <a:defRPr sz="1600"/>
            </a:lvl4pPr>
            <a:lvl5pPr marL="1314292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842E2-D7BE-65D5-63F4-9548CA8AE0C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FD829-7BA5-3C6D-763D-59772F850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65252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2 Column With Subhead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41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4" y="2298701"/>
            <a:ext cx="5908489" cy="40005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684" indent="0">
              <a:buNone/>
              <a:defRPr sz="1600"/>
            </a:lvl2pPr>
            <a:lvl3pPr marL="688892" indent="0">
              <a:buNone/>
              <a:defRPr sz="1600"/>
            </a:lvl3pPr>
            <a:lvl4pPr marL="976195" indent="0">
              <a:buNone/>
              <a:defRPr sz="1600"/>
            </a:lvl4pPr>
            <a:lvl5pPr marL="1314292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7740505" y="2298701"/>
            <a:ext cx="6369192" cy="40005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684" indent="0">
              <a:buNone/>
              <a:defRPr sz="1600"/>
            </a:lvl2pPr>
            <a:lvl3pPr marL="688892" indent="0">
              <a:buNone/>
              <a:defRPr sz="1600"/>
            </a:lvl3pPr>
            <a:lvl4pPr marL="976195" indent="0">
              <a:buNone/>
              <a:defRPr sz="1600"/>
            </a:lvl4pPr>
            <a:lvl5pPr marL="1314292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842E2-D7BE-65D5-63F4-9548CA8AE0C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FD829-7BA5-3C6D-763D-59772F850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762684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3 Column With Subhead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 userDrawn="1"/>
        </p:nvSpPr>
        <p:spPr>
          <a:xfrm>
            <a:off x="0" y="1714503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41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6011" y="2298700"/>
            <a:ext cx="3771490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5425150" y="2298700"/>
            <a:ext cx="3771491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1" y="3230815"/>
            <a:ext cx="3771490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684" indent="0">
              <a:buNone/>
              <a:defRPr sz="1600"/>
            </a:lvl2pPr>
            <a:lvl3pPr marL="688892" indent="0">
              <a:buNone/>
              <a:defRPr sz="1600"/>
            </a:lvl3pPr>
            <a:lvl4pPr marL="976195" indent="0">
              <a:buNone/>
              <a:defRPr sz="1600"/>
            </a:lvl4pPr>
            <a:lvl5pPr marL="1314292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5425146" y="3230815"/>
            <a:ext cx="3771487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684" indent="0">
              <a:buNone/>
              <a:defRPr sz="1600"/>
            </a:lvl2pPr>
            <a:lvl3pPr marL="688892" indent="0">
              <a:buNone/>
              <a:defRPr sz="1600"/>
            </a:lvl3pPr>
            <a:lvl4pPr marL="976195" indent="0">
              <a:buNone/>
              <a:defRPr sz="1600"/>
            </a:lvl4pPr>
            <a:lvl5pPr marL="1314292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BB201C-481A-0938-9DB5-D0C110A33E1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41324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429DB8-28BE-3F8C-CCED-A9CFC8697C8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58512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F7AAA09-1185-7F6B-0EB9-01E5747EB07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968945" y="2300767"/>
            <a:ext cx="3771491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Content Placeholder 16">
            <a:extLst>
              <a:ext uri="{FF2B5EF4-FFF2-40B4-BE49-F238E27FC236}">
                <a16:creationId xmlns:a16="http://schemas.microsoft.com/office/drawing/2014/main" id="{514F11C7-C221-F797-F5B3-84BD44C358B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9968945" y="3230814"/>
            <a:ext cx="3771487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684" indent="0">
              <a:buNone/>
              <a:defRPr sz="1600"/>
            </a:lvl2pPr>
            <a:lvl3pPr marL="688892" indent="0">
              <a:buNone/>
              <a:defRPr sz="1600"/>
            </a:lvl3pPr>
            <a:lvl4pPr marL="976195" indent="0">
              <a:buNone/>
              <a:defRPr sz="1600"/>
            </a:lvl4pPr>
            <a:lvl5pPr marL="1314292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0B3B5F0-7DA3-0644-2322-57C95423A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399841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Quote w/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5751516" y="2600326"/>
            <a:ext cx="8375616" cy="3113472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339684" indent="0">
              <a:lnSpc>
                <a:spcPct val="150000"/>
              </a:lnSpc>
              <a:buNone/>
              <a:defRPr sz="2000"/>
            </a:lvl2pPr>
            <a:lvl3pPr marL="688892" indent="0">
              <a:lnSpc>
                <a:spcPct val="150000"/>
              </a:lnSpc>
              <a:buNone/>
              <a:defRPr sz="2000"/>
            </a:lvl3pPr>
            <a:lvl4pPr marL="976195" indent="0">
              <a:lnSpc>
                <a:spcPct val="150000"/>
              </a:lnSpc>
              <a:buNone/>
              <a:defRPr sz="2000"/>
            </a:lvl4pPr>
            <a:lvl5pPr marL="1314292" indent="0">
              <a:lnSpc>
                <a:spcPct val="150000"/>
              </a:lnSpc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497514" y="1943103"/>
            <a:ext cx="0" cy="487438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D9C47752-FC8E-7273-4E3D-C0E64C8D61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51519" y="5819688"/>
            <a:ext cx="4592639" cy="365011"/>
          </a:xfrm>
        </p:spPr>
        <p:txBody>
          <a:bodyPr anchor="b">
            <a:noAutofit/>
          </a:bodyPr>
          <a:lstStyle>
            <a:lvl1pPr marL="0" indent="0" algn="l">
              <a:buNone/>
              <a:defRPr sz="1600" b="1" i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807962F9-1629-7C38-601F-666AEEED64C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751519" y="6158867"/>
            <a:ext cx="4592639" cy="74722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339684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688892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976195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314292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216B4B-E4E8-23D5-7E23-FB5B3CAB8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7515" y="801454"/>
            <a:ext cx="8629618" cy="606582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D794A3B-B179-A62D-2C7D-5B5E0E5D6B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49149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9" name="Picture 8" descr="A green and black half circle&#10;&#10;Description automatically generated">
            <a:extLst>
              <a:ext uri="{FF2B5EF4-FFF2-40B4-BE49-F238E27FC236}">
                <a16:creationId xmlns:a16="http://schemas.microsoft.com/office/drawing/2014/main" id="{039F9885-A89B-EB2E-F0EF-DA862080C5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1515" y="1943103"/>
            <a:ext cx="420678" cy="420678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DF60FBE-1FA4-1819-4C58-4B5855D891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97868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Quote w/headsho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D94836B-C64F-B87F-049E-8D959535578D}"/>
              </a:ext>
            </a:extLst>
          </p:cNvPr>
          <p:cNvSpPr/>
          <p:nvPr userDrawn="1"/>
        </p:nvSpPr>
        <p:spPr>
          <a:xfrm>
            <a:off x="0" y="2"/>
            <a:ext cx="14630400" cy="72310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5441433" y="2074470"/>
            <a:ext cx="8604349" cy="473788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1pPr>
            <a:lvl2pPr marL="339684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2pPr>
            <a:lvl3pPr marL="688892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3pPr>
            <a:lvl4pPr marL="976195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4pPr>
            <a:lvl5pPr marL="1314292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48560" y="891390"/>
            <a:ext cx="0" cy="592609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D9C47752-FC8E-7273-4E3D-C0E64C8D61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703" y="5699766"/>
            <a:ext cx="4014988" cy="365011"/>
          </a:xfrm>
        </p:spPr>
        <p:txBody>
          <a:bodyPr anchor="b">
            <a:noAutofit/>
          </a:bodyPr>
          <a:lstStyle>
            <a:lvl1pPr marL="0" indent="0" algn="l">
              <a:buNone/>
              <a:defRPr sz="16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807962F9-1629-7C38-601F-666AEEED64C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40703" y="6038950"/>
            <a:ext cx="4014988" cy="77854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339684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688892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976195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314292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216B4B-E4E8-23D5-7E23-FB5B3CAB8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703" y="1417247"/>
            <a:ext cx="4014983" cy="2809981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Slide Title</a:t>
            </a:r>
          </a:p>
        </p:txBody>
      </p:sp>
      <p:pic>
        <p:nvPicPr>
          <p:cNvPr id="9" name="Picture 8" descr="A green and black half circle&#10;&#10;Description automatically generated">
            <a:extLst>
              <a:ext uri="{FF2B5EF4-FFF2-40B4-BE49-F238E27FC236}">
                <a16:creationId xmlns:a16="http://schemas.microsoft.com/office/drawing/2014/main" id="{039F9885-A89B-EB2E-F0EF-DA862080C5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1433" y="1417246"/>
            <a:ext cx="420678" cy="420678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B900EC3-FE66-C186-77D4-CB898A392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020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Headshot Fea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 userDrawn="1"/>
        </p:nvSpPr>
        <p:spPr>
          <a:xfrm>
            <a:off x="0" y="1714503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41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2500486" y="2340352"/>
            <a:ext cx="11626676" cy="503524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2500486" y="2886393"/>
            <a:ext cx="11626676" cy="1366630"/>
          </a:xfrm>
        </p:spPr>
        <p:txBody>
          <a:bodyPr>
            <a:noAutofit/>
          </a:bodyPr>
          <a:lstStyle>
            <a:lvl1pPr marL="285714" indent="-285714">
              <a:buFont typeface="Arial" panose="020B0604020202020204" pitchFamily="34" charset="0"/>
              <a:buChar char="•"/>
              <a:defRPr sz="1600"/>
            </a:lvl1pPr>
            <a:lvl2pPr marL="339684" indent="0">
              <a:buNone/>
              <a:defRPr sz="1600"/>
            </a:lvl2pPr>
            <a:lvl3pPr marL="688892" indent="0">
              <a:buNone/>
              <a:defRPr sz="1600"/>
            </a:lvl3pPr>
            <a:lvl4pPr marL="976195" indent="0">
              <a:buNone/>
              <a:defRPr sz="1600"/>
            </a:lvl4pPr>
            <a:lvl5pPr marL="1314292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90BE259-1380-7F27-3E64-533E1C56F5F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3241" y="2432752"/>
            <a:ext cx="1684314" cy="168205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6340FD9B-AE60-3404-C819-CD753CD6CA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00486" y="4596725"/>
            <a:ext cx="11626676" cy="503524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6DBD51D-CD95-46A6-B925-503D512862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500486" y="5142765"/>
            <a:ext cx="11626676" cy="1366630"/>
          </a:xfrm>
        </p:spPr>
        <p:txBody>
          <a:bodyPr>
            <a:noAutofit/>
          </a:bodyPr>
          <a:lstStyle>
            <a:lvl1pPr marL="285714" indent="-285714">
              <a:buFont typeface="Arial" panose="020B0604020202020204" pitchFamily="34" charset="0"/>
              <a:buChar char="•"/>
              <a:defRPr sz="1600"/>
            </a:lvl1pPr>
            <a:lvl2pPr marL="339684" indent="0">
              <a:buNone/>
              <a:defRPr sz="1600"/>
            </a:lvl2pPr>
            <a:lvl3pPr marL="688892" indent="0">
              <a:buNone/>
              <a:defRPr sz="1600"/>
            </a:lvl3pPr>
            <a:lvl4pPr marL="976195" indent="0">
              <a:buNone/>
              <a:defRPr sz="1600"/>
            </a:lvl4pPr>
            <a:lvl5pPr marL="1314292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B4D58A6A-B651-A158-704E-ED16D440AE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3241" y="4689124"/>
            <a:ext cx="1684314" cy="168205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B2B1C0E-D76E-924F-D78D-DA11B6B65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4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73363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i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1A7477AD-DFD3-6E09-ADB5-2626AFF82BB1}"/>
              </a:ext>
            </a:extLst>
          </p:cNvPr>
          <p:cNvSpPr/>
          <p:nvPr userDrawn="1"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29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2652904"/>
            <a:ext cx="13623926" cy="4213507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E0690B-A650-10E2-4533-EBACCFF1E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238" y="1960632"/>
            <a:ext cx="13623924" cy="596900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2C4C05A-3048-8787-2847-1F300FCF8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728522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Slide Titles Should Use Initial Caps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1597026"/>
            <a:ext cx="13623926" cy="562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C35E6205-0B46-4B10-81BB-565D871C7B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3238" y="7667163"/>
            <a:ext cx="8338186" cy="393700"/>
          </a:xfrm>
        </p:spPr>
        <p:txBody>
          <a:bodyPr tIns="0" bIns="0" anchor="b">
            <a:noAutofit/>
          </a:bodyPr>
          <a:lstStyle>
            <a:lvl1pPr marL="0" indent="0">
              <a:buNone/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462981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None/>
              <a:tabLst>
                <a:tab pos="225416" algn="l"/>
              </a:tabLst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51266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ou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89C5C778-F4C0-C7CF-C813-C9C3A87D8E4E}"/>
              </a:ext>
            </a:extLst>
          </p:cNvPr>
          <p:cNvSpPr/>
          <p:nvPr userDrawn="1"/>
        </p:nvSpPr>
        <p:spPr>
          <a:xfrm>
            <a:off x="0" y="1714500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Titles Should Use Initial Caps </a:t>
            </a:r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503237" y="1872517"/>
            <a:ext cx="13623925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hart Placeholder 6"/>
          <p:cNvSpPr>
            <a:spLocks noGrp="1"/>
          </p:cNvSpPr>
          <p:nvPr>
            <p:ph type="chart" sz="quarter" idx="16"/>
          </p:nvPr>
        </p:nvSpPr>
        <p:spPr>
          <a:xfrm>
            <a:off x="503238" y="3045239"/>
            <a:ext cx="13623924" cy="38310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651C850-897C-E949-B6AA-E058B3A7F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24709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Plai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1960631"/>
            <a:ext cx="13623926" cy="524769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5734728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9B7C343-9278-D462-40D5-EBDFE3A21F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0295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LAYOUT OF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A1B9540-768B-ACCF-01EE-CF2685BD13DD}"/>
              </a:ext>
            </a:extLst>
          </p:cNvPr>
          <p:cNvSpPr/>
          <p:nvPr userDrawn="1"/>
        </p:nvSpPr>
        <p:spPr bwMode="auto">
          <a:xfrm>
            <a:off x="0" y="0"/>
            <a:ext cx="14630400" cy="7434470"/>
          </a:xfrm>
          <a:prstGeom prst="rect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541176" y="1081750"/>
            <a:ext cx="1354804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7200">
                <a:solidFill>
                  <a:schemeClr val="bg1"/>
                </a:solidFill>
                <a:latin typeface="+mj-lt"/>
                <a:ea typeface="Noto Sans Medium" panose="020B0502040504020204" pitchFamily="34" charset="0"/>
                <a:cs typeface="Arial" panose="020B0604020202020204" pitchFamily="34" charset="0"/>
              </a:rPr>
              <a:t>Last</a:t>
            </a:r>
            <a:r>
              <a:rPr lang="en-US" sz="7200" baseline="0">
                <a:solidFill>
                  <a:schemeClr val="bg1"/>
                </a:solidFill>
                <a:latin typeface="+mj-lt"/>
                <a:ea typeface="Noto Sans Medium" panose="020B0502040504020204" pitchFamily="34" charset="0"/>
                <a:cs typeface="Arial" panose="020B0604020202020204" pitchFamily="34" charset="0"/>
              </a:rPr>
              <a:t> Layout </a:t>
            </a:r>
            <a:r>
              <a:rPr lang="en-US" sz="7200">
                <a:solidFill>
                  <a:schemeClr val="bg1"/>
                </a:solidFill>
                <a:latin typeface="+mj-lt"/>
                <a:ea typeface="Noto Sans Medium" panose="020B0502040504020204" pitchFamily="34" charset="0"/>
                <a:cs typeface="Arial" panose="020B0604020202020204" pitchFamily="34" charset="0"/>
              </a:rPr>
              <a:t>of Template</a:t>
            </a: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  <a:t>Any slide layouts after this</a:t>
            </a: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  <a:t>are from other templates </a:t>
            </a: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  <a:t>and should not be used</a:t>
            </a:r>
            <a:endParaRPr lang="en-US" sz="6600">
              <a:solidFill>
                <a:schemeClr val="bg1"/>
              </a:solidFill>
              <a:latin typeface="Arial" panose="020B0604020202020204" pitchFamily="34" charset="0"/>
              <a:ea typeface="Noto Sans Medium" panose="020B05020405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608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DFAEE-0993-4A87-A15C-463F372D35D0}" type="datetimeFigureOut">
              <a:rPr lang="zh-CN" altLang="en-US" smtClean="0"/>
              <a:t>2025/8/20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92EA-2B2F-42CD-B31C-14E9961466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1783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lai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1960631"/>
            <a:ext cx="13623926" cy="5247691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15D3A71-7794-FE21-D1CE-74B73F6431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3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78619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Slide Titles Should Use Initial Caps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1597026"/>
            <a:ext cx="13623926" cy="562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C35E6205-0B46-4B10-81BB-565D871C7B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3238" y="7667163"/>
            <a:ext cx="8338186" cy="393700"/>
          </a:xfrm>
        </p:spPr>
        <p:txBody>
          <a:bodyPr tIns="0" bIns="0" anchor="b">
            <a:noAutofit/>
          </a:bodyPr>
          <a:lstStyle>
            <a:lvl1pPr marL="0" indent="0">
              <a:buNone/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462981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None/>
              <a:tabLst>
                <a:tab pos="225416" algn="l"/>
              </a:tabLst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1538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Closing Slide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4AAEE0-7563-43D8-2EA6-0EF66AD33038}"/>
              </a:ext>
            </a:extLst>
          </p:cNvPr>
          <p:cNvSpPr/>
          <p:nvPr/>
        </p:nvSpPr>
        <p:spPr>
          <a:xfrm>
            <a:off x="0" y="1"/>
            <a:ext cx="14630400" cy="72310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2"/>
              </a:solidFill>
            </a:endParaRPr>
          </a:p>
        </p:txBody>
      </p:sp>
      <p:pic>
        <p:nvPicPr>
          <p:cNvPr id="7" name="Picture 6" descr="A green and white squares&#10;&#10;Description automatically generated">
            <a:extLst>
              <a:ext uri="{FF2B5EF4-FFF2-40B4-BE49-F238E27FC236}">
                <a16:creationId xmlns:a16="http://schemas.microsoft.com/office/drawing/2014/main" id="{F20F85B9-FEB9-E836-6DAC-242661FDE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5254" y="0"/>
            <a:ext cx="5415146" cy="723015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8D37EB2-5223-EE12-23A2-A024E2AF66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77" y="1318635"/>
            <a:ext cx="6367654" cy="1276438"/>
          </a:xfrm>
        </p:spPr>
        <p:txBody>
          <a:bodyPr lIns="91440">
            <a:noAutofit/>
          </a:bodyPr>
          <a:lstStyle>
            <a:lvl1pPr algn="l" defTabSz="1462981" rtl="0" eaLnBrk="1" latinLnBrk="0" hangingPunct="1"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C72A97E-78EF-DAED-456A-D9CCEC8F65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3777" y="2955783"/>
            <a:ext cx="6367654" cy="91034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E904E0F-9C02-56BE-7DF9-ADE6E1C29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6E940E-6DE5-9B98-C113-78820A2F7FE7}"/>
              </a:ext>
            </a:extLst>
          </p:cNvPr>
          <p:cNvSpPr/>
          <p:nvPr/>
        </p:nvSpPr>
        <p:spPr>
          <a:xfrm>
            <a:off x="0" y="1"/>
            <a:ext cx="14630400" cy="72310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2"/>
              </a:solidFill>
            </a:endParaRPr>
          </a:p>
        </p:txBody>
      </p:sp>
      <p:pic>
        <p:nvPicPr>
          <p:cNvPr id="4" name="Picture 3" descr="A green and white squares&#10;&#10;Description automatically generated">
            <a:extLst>
              <a:ext uri="{FF2B5EF4-FFF2-40B4-BE49-F238E27FC236}">
                <a16:creationId xmlns:a16="http://schemas.microsoft.com/office/drawing/2014/main" id="{8C0528FD-8FC2-C97E-3752-0EBBB2B25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5254" y="0"/>
            <a:ext cx="5415146" cy="7230154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D32B6717-476B-6E32-B682-564EE2A691FE}"/>
              </a:ext>
            </a:extLst>
          </p:cNvPr>
          <p:cNvSpPr/>
          <p:nvPr/>
        </p:nvSpPr>
        <p:spPr>
          <a:xfrm>
            <a:off x="0" y="1"/>
            <a:ext cx="14630400" cy="72310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2"/>
              </a:solidFill>
            </a:endParaRPr>
          </a:p>
        </p:txBody>
      </p:sp>
      <p:pic>
        <p:nvPicPr>
          <p:cNvPr id="6" name="Picture 3" descr="A green and white squares&#10;&#10;Description automatically generated">
            <a:extLst>
              <a:ext uri="{FF2B5EF4-FFF2-40B4-BE49-F238E27FC236}">
                <a16:creationId xmlns:a16="http://schemas.microsoft.com/office/drawing/2014/main" id="{72B0C4DA-494C-A2D5-F191-5ACC9C411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5254" y="0"/>
            <a:ext cx="5415146" cy="7230154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C2B35686-16F5-8C24-B54C-8C452F1DFA51}"/>
              </a:ext>
            </a:extLst>
          </p:cNvPr>
          <p:cNvSpPr/>
          <p:nvPr userDrawn="1"/>
        </p:nvSpPr>
        <p:spPr>
          <a:xfrm>
            <a:off x="0" y="1"/>
            <a:ext cx="14630400" cy="72310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2"/>
              </a:solidFill>
            </a:endParaRPr>
          </a:p>
        </p:txBody>
      </p:sp>
      <p:pic>
        <p:nvPicPr>
          <p:cNvPr id="10" name="Picture 3" descr="A green and white squares&#10;&#10;Description automatically generated">
            <a:extLst>
              <a:ext uri="{FF2B5EF4-FFF2-40B4-BE49-F238E27FC236}">
                <a16:creationId xmlns:a16="http://schemas.microsoft.com/office/drawing/2014/main" id="{B4D6974D-5082-4734-A2D7-3307F86322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15254" y="0"/>
            <a:ext cx="5415146" cy="723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7D8389FB-13B4-51E4-68AC-2618D55E87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3" y="0"/>
            <a:ext cx="146304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5AD002E-415A-4D73-8091-8E41D1B56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76" y="478913"/>
            <a:ext cx="13262847" cy="1276437"/>
          </a:xfrm>
        </p:spPr>
        <p:txBody>
          <a:bodyPr lIns="91440">
            <a:noAutofit/>
          </a:bodyPr>
          <a:lstStyle>
            <a:lvl1pPr algn="l" defTabSz="1463040" rtl="0" eaLnBrk="1" latinLnBrk="0" hangingPunct="1"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4D33A2EE-036C-4D53-9010-79F2A3C10D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3777" y="1755350"/>
            <a:ext cx="10476358" cy="91034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9BBD498-4442-3D68-BD18-43021A6AED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1937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-brand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F5FC2D6-258E-2A4C-99EE-17BDF6F362B5}"/>
              </a:ext>
            </a:extLst>
          </p:cNvPr>
          <p:cNvSpPr/>
          <p:nvPr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C6D24F-3F63-5BDF-85A3-4AE929F754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8168" y="2275120"/>
            <a:ext cx="14630380" cy="36702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D9FEA5-9836-9524-A302-D1D4F2E9659B}"/>
              </a:ext>
            </a:extLst>
          </p:cNvPr>
          <p:cNvSpPr txBox="1"/>
          <p:nvPr/>
        </p:nvSpPr>
        <p:spPr>
          <a:xfrm>
            <a:off x="7315201" y="6302866"/>
            <a:ext cx="731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NI is now part of Emerson.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50ED1-DB5B-ABCC-5F7C-40C47AA2A7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128FE4-269E-606F-B220-E2EB2564DA90}"/>
              </a:ext>
            </a:extLst>
          </p:cNvPr>
          <p:cNvSpPr/>
          <p:nvPr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9CFFE6-E3DC-D35E-BC05-9ADF501B05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8168" y="2275120"/>
            <a:ext cx="14630380" cy="36702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45DCDC-0606-C560-8B41-3B1F823CE529}"/>
              </a:ext>
            </a:extLst>
          </p:cNvPr>
          <p:cNvSpPr txBox="1"/>
          <p:nvPr/>
        </p:nvSpPr>
        <p:spPr>
          <a:xfrm>
            <a:off x="7315201" y="6302866"/>
            <a:ext cx="731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NI is now part of Emerson.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FE758A22-D79E-6F8E-2BD9-CCD202FC4928}"/>
              </a:ext>
            </a:extLst>
          </p:cNvPr>
          <p:cNvSpPr/>
          <p:nvPr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srgbClr val="FFFFFF"/>
              </a:solidFill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22EB1C1B-9DF9-B386-11E2-623F40C404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8168" y="2275120"/>
            <a:ext cx="14630380" cy="3670207"/>
          </a:xfrm>
          <a:prstGeom prst="rect">
            <a:avLst/>
          </a:prstGeom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3CE5040F-321B-F2C7-8154-7DDABED27E6A}"/>
              </a:ext>
            </a:extLst>
          </p:cNvPr>
          <p:cNvSpPr txBox="1"/>
          <p:nvPr/>
        </p:nvSpPr>
        <p:spPr>
          <a:xfrm>
            <a:off x="7315201" y="6302866"/>
            <a:ext cx="731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NI is now part of Emerson.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894A7E31-D26E-B361-F78C-209EB6722AE1}"/>
              </a:ext>
            </a:extLst>
          </p:cNvPr>
          <p:cNvSpPr/>
          <p:nvPr userDrawn="1"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srgbClr val="FFFFFF"/>
              </a:solidFill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FB484202-5BC9-F92D-A271-C9CE929E81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8168" y="2275120"/>
            <a:ext cx="14630380" cy="36702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70A42B4-2BF5-79E3-34E7-3B86B5B14AB9}"/>
              </a:ext>
            </a:extLst>
          </p:cNvPr>
          <p:cNvSpPr txBox="1"/>
          <p:nvPr userDrawn="1"/>
        </p:nvSpPr>
        <p:spPr>
          <a:xfrm>
            <a:off x="7315201" y="6302866"/>
            <a:ext cx="731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NI is now part of Emerson.</a:t>
            </a:r>
          </a:p>
        </p:txBody>
      </p:sp>
    </p:spTree>
    <p:extLst>
      <p:ext uri="{BB962C8B-B14F-4D97-AF65-F5344CB8AC3E}">
        <p14:creationId xmlns:p14="http://schemas.microsoft.com/office/powerpoint/2010/main" val="354238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-brand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6CF378-F0E6-5034-6CF6-ECC88E4B67B9}"/>
              </a:ext>
            </a:extLst>
          </p:cNvPr>
          <p:cNvSpPr/>
          <p:nvPr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BDEE70-751A-F683-49D1-3563D21315EA}"/>
              </a:ext>
            </a:extLst>
          </p:cNvPr>
          <p:cNvSpPr txBox="1"/>
          <p:nvPr/>
        </p:nvSpPr>
        <p:spPr>
          <a:xfrm>
            <a:off x="7315201" y="6302866"/>
            <a:ext cx="731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2">
                    <a:lumMod val="10000"/>
                  </a:schemeClr>
                </a:solidFill>
              </a:rPr>
              <a:t>NI is now part of Emerson.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E24624E-DE7B-5966-1304-9A8148C88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5A4D87-FB75-092D-ED6F-D87BA620E8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8168" y="2275120"/>
            <a:ext cx="14630380" cy="36702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DE2D8BA-1667-4F99-96A9-4DA4514D9EA6}"/>
              </a:ext>
            </a:extLst>
          </p:cNvPr>
          <p:cNvSpPr/>
          <p:nvPr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9B828A-20AD-7E53-D305-68354A89D897}"/>
              </a:ext>
            </a:extLst>
          </p:cNvPr>
          <p:cNvSpPr txBox="1"/>
          <p:nvPr/>
        </p:nvSpPr>
        <p:spPr>
          <a:xfrm>
            <a:off x="7315201" y="6302866"/>
            <a:ext cx="731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2">
                    <a:lumMod val="10000"/>
                  </a:schemeClr>
                </a:solidFill>
              </a:rPr>
              <a:t>NI is now part of Emerson.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985583-14F4-1406-DB75-C73DF6E77F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8168" y="2275120"/>
            <a:ext cx="14630380" cy="3670207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F9C5F6FF-F2F6-2D1B-42EA-35F46CC65EA1}"/>
              </a:ext>
            </a:extLst>
          </p:cNvPr>
          <p:cNvSpPr/>
          <p:nvPr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srgbClr val="FFFFFF"/>
              </a:solidFill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4F39E646-119A-72A9-6E03-47CF68D8AB1D}"/>
              </a:ext>
            </a:extLst>
          </p:cNvPr>
          <p:cNvSpPr txBox="1"/>
          <p:nvPr/>
        </p:nvSpPr>
        <p:spPr>
          <a:xfrm>
            <a:off x="7315201" y="6302866"/>
            <a:ext cx="731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2">
                    <a:lumMod val="10000"/>
                  </a:schemeClr>
                </a:solidFill>
              </a:rPr>
              <a:t>NI is now part of Emerson.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B7C530E6-1DD9-EB97-2EE6-101814CB6F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8168" y="2275120"/>
            <a:ext cx="14630380" cy="3670207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3E447280-B0AC-6F6B-4D95-BBD03A5CF26A}"/>
              </a:ext>
            </a:extLst>
          </p:cNvPr>
          <p:cNvSpPr/>
          <p:nvPr userDrawn="1"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srgbClr val="FFFFFF"/>
              </a:solidFill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1FB898CE-3D45-885D-3A5A-90EE04836228}"/>
              </a:ext>
            </a:extLst>
          </p:cNvPr>
          <p:cNvSpPr txBox="1"/>
          <p:nvPr userDrawn="1"/>
        </p:nvSpPr>
        <p:spPr>
          <a:xfrm>
            <a:off x="7315201" y="6302866"/>
            <a:ext cx="731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2">
                    <a:lumMod val="10000"/>
                  </a:schemeClr>
                </a:solidFill>
              </a:rPr>
              <a:t>NI is now part of Emerson.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99BEF976-EDAA-25DC-276C-818C151309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8168" y="2275120"/>
            <a:ext cx="14630380" cy="367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0438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7D8389FB-13B4-51E4-68AC-2618D55E87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2" y="0"/>
            <a:ext cx="146304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5AD002E-415A-4D73-8091-8E41D1B56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77" y="478913"/>
            <a:ext cx="13262848" cy="1276438"/>
          </a:xfrm>
        </p:spPr>
        <p:txBody>
          <a:bodyPr lIns="91440">
            <a:noAutofit/>
          </a:bodyPr>
          <a:lstStyle>
            <a:lvl1pPr algn="l" defTabSz="1462981" rtl="0" eaLnBrk="1" latinLnBrk="0" hangingPunct="1"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4D33A2EE-036C-4D53-9010-79F2A3C10D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3777" y="1755350"/>
            <a:ext cx="10476358" cy="91034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9BBD498-4442-3D68-BD18-43021A6AED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3969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C6109AA-81FE-80E6-6C85-1F72793C92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2" y="0"/>
            <a:ext cx="146304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091D9-52CD-819A-F895-888D725CA2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77" y="1264976"/>
            <a:ext cx="13262848" cy="1276438"/>
          </a:xfrm>
        </p:spPr>
        <p:txBody>
          <a:bodyPr lIns="91440">
            <a:noAutofit/>
          </a:bodyPr>
          <a:lstStyle>
            <a:lvl1pPr algn="r" defTabSz="1462981" rtl="0" eaLnBrk="1" latinLnBrk="0" hangingPunct="1"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1C7229B2-0302-B532-FD04-8FDFC0A413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70265" y="2541414"/>
            <a:ext cx="10476358" cy="910340"/>
          </a:xfrm>
        </p:spPr>
        <p:txBody>
          <a:bodyPr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72A0D3D-A1F5-DABF-B4AB-4474F4C19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062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Bottom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C0312917-9934-6C7B-5619-62A836D9917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2" y="0"/>
            <a:ext cx="146304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15B72D-6C37-27C8-02F6-B0767A64B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6311" y="5514051"/>
            <a:ext cx="13262848" cy="1276438"/>
          </a:xfrm>
        </p:spPr>
        <p:txBody>
          <a:bodyPr lIns="91440">
            <a:noAutofit/>
          </a:bodyPr>
          <a:lstStyle>
            <a:lvl1pPr algn="l" defTabSz="1462981" rtl="0" eaLnBrk="1" latinLnBrk="0" hangingPunct="1"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4543A546-CE7C-20CC-1A94-72E4A8856C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6311" y="6790489"/>
            <a:ext cx="10476358" cy="91034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6239AE-FAA0-15DC-6C9A-2B55F4C0F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88009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Dark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9BFF5F3-AA63-4E90-A5C2-2DF5193537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" y="0"/>
            <a:ext cx="146304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159213-4973-B145-E517-EB9FCAD7B0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2633" y="-1"/>
            <a:ext cx="5376485" cy="2936728"/>
          </a:xfrm>
          <a:solidFill>
            <a:schemeClr val="accent3"/>
          </a:solidFill>
        </p:spPr>
        <p:txBody>
          <a:bodyPr lIns="91440">
            <a:noAutofit/>
          </a:bodyPr>
          <a:lstStyle>
            <a:lvl1pPr marL="274309" algn="l" defTabSz="146298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6428E205-3797-1272-896A-7E47BDDF21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42633" y="2936726"/>
            <a:ext cx="5376484" cy="5292874"/>
          </a:xfrm>
          <a:solidFill>
            <a:schemeClr val="accent3"/>
          </a:solidFill>
        </p:spPr>
        <p:txBody>
          <a:bodyPr/>
          <a:lstStyle>
            <a:lvl1pPr marL="274309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CE65F22-62CF-DAFA-08EF-029837C0F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021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ver Slide Dark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9BFF5F3-AA63-4E90-A5C2-2DF5193537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" y="0"/>
            <a:ext cx="146304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159213-4973-B145-E517-EB9FCAD7B0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2633" y="-1"/>
            <a:ext cx="5376485" cy="2936728"/>
          </a:xfrm>
          <a:solidFill>
            <a:schemeClr val="accent2"/>
          </a:solidFill>
        </p:spPr>
        <p:txBody>
          <a:bodyPr lIns="91440">
            <a:noAutofit/>
          </a:bodyPr>
          <a:lstStyle>
            <a:lvl1pPr marL="274309" algn="l" defTabSz="146298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6428E205-3797-1272-896A-7E47BDDF21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42633" y="2936726"/>
            <a:ext cx="5376484" cy="5292874"/>
          </a:xfrm>
          <a:solidFill>
            <a:schemeClr val="accent2"/>
          </a:solidFill>
        </p:spPr>
        <p:txBody>
          <a:bodyPr/>
          <a:lstStyle>
            <a:lvl1pPr marL="274309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CE65F22-62CF-DAFA-08EF-029837C0F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475465"/>
      </p:ext>
    </p:extLst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Bright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9BFF5F3-AA63-4E90-A5C2-2DF5193537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" y="0"/>
            <a:ext cx="146304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159213-4973-B145-E517-EB9FCAD7B0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2633" y="-1"/>
            <a:ext cx="5376485" cy="2936728"/>
          </a:xfrm>
          <a:solidFill>
            <a:schemeClr val="accent6"/>
          </a:solidFill>
        </p:spPr>
        <p:txBody>
          <a:bodyPr lIns="91440">
            <a:noAutofit/>
          </a:bodyPr>
          <a:lstStyle>
            <a:lvl1pPr marL="274309" algn="l" defTabSz="146298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6428E205-3797-1272-896A-7E47BDDF21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42633" y="2936726"/>
            <a:ext cx="5376484" cy="5292874"/>
          </a:xfrm>
          <a:solidFill>
            <a:schemeClr val="accent6"/>
          </a:solidFill>
        </p:spPr>
        <p:txBody>
          <a:bodyPr/>
          <a:lstStyle>
            <a:lvl1pPr marL="274309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08F619E-F524-0D27-7E20-76C08FB9B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2549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reaker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4630400" cy="72310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547100" y="1530221"/>
            <a:ext cx="5580062" cy="2050895"/>
          </a:xfrm>
        </p:spPr>
        <p:txBody>
          <a:bodyPr>
            <a:noAutofit/>
          </a:bodyPr>
          <a:lstStyle>
            <a:lvl1pPr algn="l" defTabSz="1462981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200" cap="none" baseline="0" dirty="0">
                <a:solidFill>
                  <a:schemeClr val="bg1"/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B786E8-C0D1-6610-0652-288C064910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F3C98B94-5C52-E620-69BA-360353B197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47100" y="3956962"/>
            <a:ext cx="5580062" cy="91034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39D28D5-A065-9D4B-08E3-E8427328E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527375-A641-F5C8-AA18-69A44F8E216E}"/>
              </a:ext>
            </a:extLst>
          </p:cNvPr>
          <p:cNvSpPr/>
          <p:nvPr/>
        </p:nvSpPr>
        <p:spPr>
          <a:xfrm>
            <a:off x="0" y="0"/>
            <a:ext cx="14630400" cy="72310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F3222F-5BF4-04F0-0C31-D62992FE2F10}"/>
              </a:ext>
            </a:extLst>
          </p:cNvPr>
          <p:cNvCxnSpPr/>
          <p:nvPr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4296FB9-C14E-EECB-92E0-7A7276E2AA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  <p:sp>
        <p:nvSpPr>
          <p:cNvPr id="11" name="Rectangle 4">
            <a:extLst>
              <a:ext uri="{FF2B5EF4-FFF2-40B4-BE49-F238E27FC236}">
                <a16:creationId xmlns:a16="http://schemas.microsoft.com/office/drawing/2014/main" id="{ADA17D4D-525F-F6E9-C761-40F28761798D}"/>
              </a:ext>
            </a:extLst>
          </p:cNvPr>
          <p:cNvSpPr/>
          <p:nvPr/>
        </p:nvSpPr>
        <p:spPr>
          <a:xfrm>
            <a:off x="0" y="0"/>
            <a:ext cx="14630400" cy="72310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C18114BC-BD09-79B4-3DB0-0482EDB9F3F0}"/>
              </a:ext>
            </a:extLst>
          </p:cNvPr>
          <p:cNvCxnSpPr/>
          <p:nvPr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9">
            <a:extLst>
              <a:ext uri="{FF2B5EF4-FFF2-40B4-BE49-F238E27FC236}">
                <a16:creationId xmlns:a16="http://schemas.microsoft.com/office/drawing/2014/main" id="{74F0CA6C-90DE-F936-FDB0-35D89DA8BD2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02820C-3779-3CB8-8F55-4EC6247D4439}"/>
              </a:ext>
            </a:extLst>
          </p:cNvPr>
          <p:cNvSpPr/>
          <p:nvPr userDrawn="1"/>
        </p:nvSpPr>
        <p:spPr>
          <a:xfrm>
            <a:off x="0" y="0"/>
            <a:ext cx="14630400" cy="72310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B5A4603-E495-C98B-BE65-66F529689AEE}"/>
              </a:ext>
            </a:extLst>
          </p:cNvPr>
          <p:cNvCxnSpPr/>
          <p:nvPr userDrawn="1"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FC06066-93CC-880E-C881-355C7D843A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4284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reaker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4630400" cy="72310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547100" y="1530221"/>
            <a:ext cx="5580062" cy="2050895"/>
          </a:xfrm>
        </p:spPr>
        <p:txBody>
          <a:bodyPr>
            <a:noAutofit/>
          </a:bodyPr>
          <a:lstStyle>
            <a:lvl1pPr algn="l" defTabSz="1462981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200" cap="none" baseline="0" dirty="0">
                <a:solidFill>
                  <a:schemeClr val="bg1"/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B786E8-C0D1-6610-0652-288C064910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F3C98B94-5C52-E620-69BA-360353B197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47100" y="3956962"/>
            <a:ext cx="5580062" cy="91034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39D28D5-A065-9D4B-08E3-E8427328E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C26636-FD50-8D08-4C68-CE6D96292BCB}"/>
              </a:ext>
            </a:extLst>
          </p:cNvPr>
          <p:cNvSpPr/>
          <p:nvPr/>
        </p:nvSpPr>
        <p:spPr>
          <a:xfrm>
            <a:off x="0" y="0"/>
            <a:ext cx="14630400" cy="72310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298B0E-271E-E62C-BFBB-269F798AD38C}"/>
              </a:ext>
            </a:extLst>
          </p:cNvPr>
          <p:cNvCxnSpPr/>
          <p:nvPr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98D6D99-84AB-FA6F-8C68-FE8E92E173B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  <p:sp>
        <p:nvSpPr>
          <p:cNvPr id="11" name="Rectangle 4">
            <a:extLst>
              <a:ext uri="{FF2B5EF4-FFF2-40B4-BE49-F238E27FC236}">
                <a16:creationId xmlns:a16="http://schemas.microsoft.com/office/drawing/2014/main" id="{3C58374E-765F-DA5A-BEA0-14B94D8E6446}"/>
              </a:ext>
            </a:extLst>
          </p:cNvPr>
          <p:cNvSpPr/>
          <p:nvPr/>
        </p:nvSpPr>
        <p:spPr>
          <a:xfrm>
            <a:off x="0" y="0"/>
            <a:ext cx="14630400" cy="72310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AAE9D2CF-AC93-DA37-67C3-E78FD2DDB19C}"/>
              </a:ext>
            </a:extLst>
          </p:cNvPr>
          <p:cNvCxnSpPr/>
          <p:nvPr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9">
            <a:extLst>
              <a:ext uri="{FF2B5EF4-FFF2-40B4-BE49-F238E27FC236}">
                <a16:creationId xmlns:a16="http://schemas.microsoft.com/office/drawing/2014/main" id="{2FCF7026-9215-3233-A06B-8631D744E23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193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C6109AA-81FE-80E6-6C85-1F72793C92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3" y="0"/>
            <a:ext cx="146304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091D9-52CD-819A-F895-888D725CA2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76" y="1264976"/>
            <a:ext cx="13262847" cy="1276437"/>
          </a:xfrm>
        </p:spPr>
        <p:txBody>
          <a:bodyPr lIns="91440">
            <a:noAutofit/>
          </a:bodyPr>
          <a:lstStyle>
            <a:lvl1pPr algn="r" defTabSz="1463040" rtl="0" eaLnBrk="1" latinLnBrk="0" hangingPunct="1"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1C7229B2-0302-B532-FD04-8FDFC0A413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70265" y="2541413"/>
            <a:ext cx="10476358" cy="910340"/>
          </a:xfrm>
        </p:spPr>
        <p:txBody>
          <a:bodyPr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72A0D3D-A1F5-DABF-B4AB-4474F4C19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6057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reaker_Blu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4630400" cy="72310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47100" y="1530221"/>
            <a:ext cx="5580062" cy="2050895"/>
          </a:xfrm>
        </p:spPr>
        <p:txBody>
          <a:bodyPr>
            <a:noAutofit/>
          </a:bodyPr>
          <a:lstStyle>
            <a:lvl1pPr algn="l" defTabSz="1462981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12F83A-DB6F-F511-2661-4228658F732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BD5C8983-9837-9124-4B5B-8C9E6E1E35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47100" y="3956962"/>
            <a:ext cx="5580062" cy="91034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57B30E0-B710-C5EF-4F55-0FD6FC853D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C8F710-8B77-63C2-FB1A-BFFB0123BB13}"/>
              </a:ext>
            </a:extLst>
          </p:cNvPr>
          <p:cNvSpPr/>
          <p:nvPr/>
        </p:nvSpPr>
        <p:spPr>
          <a:xfrm>
            <a:off x="0" y="1"/>
            <a:ext cx="14630400" cy="72310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1C9F38-7E18-17B7-4F85-5D5C7187BFFA}"/>
              </a:ext>
            </a:extLst>
          </p:cNvPr>
          <p:cNvCxnSpPr/>
          <p:nvPr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378BF81-E231-113A-257A-C3648E6F8BF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123CEA4E-DB91-6E87-3E74-A67325939413}"/>
              </a:ext>
            </a:extLst>
          </p:cNvPr>
          <p:cNvSpPr/>
          <p:nvPr/>
        </p:nvSpPr>
        <p:spPr>
          <a:xfrm>
            <a:off x="0" y="1"/>
            <a:ext cx="14630400" cy="72310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2" name="Straight Connector 6">
            <a:extLst>
              <a:ext uri="{FF2B5EF4-FFF2-40B4-BE49-F238E27FC236}">
                <a16:creationId xmlns:a16="http://schemas.microsoft.com/office/drawing/2014/main" id="{5F2F95E8-67FC-42B1-6A09-C9FDD29296E4}"/>
              </a:ext>
            </a:extLst>
          </p:cNvPr>
          <p:cNvCxnSpPr/>
          <p:nvPr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7">
            <a:extLst>
              <a:ext uri="{FF2B5EF4-FFF2-40B4-BE49-F238E27FC236}">
                <a16:creationId xmlns:a16="http://schemas.microsoft.com/office/drawing/2014/main" id="{0C716593-744D-CBB4-D5CA-ABFD3E8776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8847561-0CD5-754E-2348-438B08DF73F8}"/>
              </a:ext>
            </a:extLst>
          </p:cNvPr>
          <p:cNvSpPr/>
          <p:nvPr userDrawn="1"/>
        </p:nvSpPr>
        <p:spPr>
          <a:xfrm>
            <a:off x="0" y="1"/>
            <a:ext cx="14630400" cy="72310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ECD3D3-340E-7323-2A77-D99A5EE16372}"/>
              </a:ext>
            </a:extLst>
          </p:cNvPr>
          <p:cNvCxnSpPr/>
          <p:nvPr userDrawn="1"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BE9687EB-5E52-7950-8033-B463FA5549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8514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/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29CB7604-41D7-C52B-91F1-8825BBA54CC8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7C2C21-21DC-C1D3-2FC5-B4D312E26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3238" y="2036830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1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67C484B-16A7-DDBF-14F2-86FF1A2843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3238" y="2909796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2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A7991BED-ABDA-00E6-FA19-59ECC9513C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237" y="3782761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3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EB9D5586-12D0-0617-0E83-18566F5F3D3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3237" y="4655728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4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CF0DDFD5-43B7-F702-6963-ED560A9829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237" y="5528694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5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0CEF86B-120C-0941-9E60-043E44E676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37" y="6401658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6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E026C21-57F3-D6D8-15BF-C37F4D4FE5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94493" y="2036830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76A126D3-BDF5-3AEE-1652-826946CF5D5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94493" y="2909796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BFF508D-A562-2556-E822-0712912C76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94492" y="3782761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9A7B486F-B636-3264-024E-F220C2E86F2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94492" y="4655728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A85B539F-6478-15FE-15B6-DF8BF611045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94492" y="5528694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8F8F0E5-9313-5F1C-EA96-805FDEBFAAE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94492" y="6401658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56C1EBB-5DA5-BF02-BDC5-AA34C3503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6278EF38-2821-547B-513B-8BFE212313D1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EEC0B146-5A08-7FC6-C1C9-0FB5C3856826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4034133E-28B2-EB73-2EC0-34499E9E4086}"/>
              </a:ext>
            </a:extLst>
          </p:cNvPr>
          <p:cNvSpPr/>
          <p:nvPr userDrawn="1"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2611425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lai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1A7477AD-DFD3-6E09-ADB5-2626AFF82BB1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2652904"/>
            <a:ext cx="13623926" cy="4213507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E0690B-A650-10E2-4533-EBACCFF1E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238" y="1960632"/>
            <a:ext cx="13623924" cy="596900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2C4C05A-3048-8787-2847-1F300FCF8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9F02B1E1-7080-2BEB-26CC-4EF0B19BE258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72191333-77DC-05B5-2B20-AE7845FD58FE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327CB52D-4B73-49C5-8189-E3D8F262F22D}"/>
              </a:ext>
            </a:extLst>
          </p:cNvPr>
          <p:cNvSpPr/>
          <p:nvPr userDrawn="1"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1560813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block 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1A7477AD-DFD3-6E09-ADB5-2626AFF82BB1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2652904"/>
            <a:ext cx="6666190" cy="421350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339712" indent="0">
              <a:buNone/>
              <a:defRPr sz="1800"/>
            </a:lvl2pPr>
            <a:lvl3pPr marL="688948" indent="0">
              <a:buNone/>
              <a:defRPr sz="1800"/>
            </a:lvl3pPr>
            <a:lvl4pPr marL="976273" indent="0">
              <a:buNone/>
              <a:defRPr sz="1800"/>
            </a:lvl4pPr>
            <a:lvl5pPr marL="1314397" indent="0">
              <a:buNone/>
              <a:defRPr sz="18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E0690B-A650-10E2-4533-EBACCFF1E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239" y="1960632"/>
            <a:ext cx="6666188" cy="59690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FC8DC0-6478-538D-D5BB-1C7A5196457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460973" y="2652904"/>
            <a:ext cx="6666190" cy="421350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339712" indent="0">
              <a:buNone/>
              <a:defRPr sz="1800"/>
            </a:lvl2pPr>
            <a:lvl3pPr marL="688948" indent="0">
              <a:buNone/>
              <a:defRPr sz="1800"/>
            </a:lvl3pPr>
            <a:lvl4pPr marL="976273" indent="0">
              <a:buNone/>
              <a:defRPr sz="1800"/>
            </a:lvl4pPr>
            <a:lvl5pPr marL="1314397" indent="0">
              <a:buNone/>
              <a:defRPr sz="18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582A5401-52A2-8570-1E7F-12F6CAFEBE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0974" y="1960632"/>
            <a:ext cx="6666188" cy="596900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6B23157-C7C5-A8CF-164C-6F71BC03A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08FE73CA-1AC6-1291-800B-4CF62264B93F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D81AAB2A-A776-99CA-523D-7A8AF94CA81B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07F08177-BB9E-E447-F52B-E99F587D295F}"/>
              </a:ext>
            </a:extLst>
          </p:cNvPr>
          <p:cNvSpPr/>
          <p:nvPr userDrawn="1"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59087603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lain 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2652904"/>
            <a:ext cx="13623926" cy="4213507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E0690B-A650-10E2-4533-EBACCFF1E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238" y="1960632"/>
            <a:ext cx="13623924" cy="596900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2C4C05A-3048-8787-2847-1F300FCF8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31930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Block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68898" y="801451"/>
            <a:ext cx="8958263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8900" y="2145118"/>
            <a:ext cx="8958263" cy="5170082"/>
          </a:xfrm>
        </p:spPr>
        <p:txBody>
          <a:bodyPr>
            <a:noAutofit/>
          </a:bodyPr>
          <a:lstStyle>
            <a:lvl1pPr marL="0" indent="0">
              <a:buNone/>
              <a:defRPr sz="1700"/>
            </a:lvl1pPr>
            <a:lvl2pPr marL="339712" indent="0">
              <a:buNone/>
              <a:defRPr sz="1700"/>
            </a:lvl2pPr>
            <a:lvl3pPr marL="688948" indent="0">
              <a:buNone/>
              <a:defRPr sz="1700"/>
            </a:lvl3pPr>
            <a:lvl4pPr marL="976273" indent="0">
              <a:buNone/>
              <a:defRPr sz="1700"/>
            </a:lvl4pPr>
            <a:lvl5pPr marL="1314397" indent="0">
              <a:buNone/>
              <a:defRPr sz="17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FA95EFE-A82E-97DE-9182-57C867C5A4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" y="0"/>
            <a:ext cx="49149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E74F657-CE88-2203-5F5D-65C0CCA673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7224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Block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3640" y="1127200"/>
            <a:ext cx="5486400" cy="1017918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3641" y="2305438"/>
            <a:ext cx="5567953" cy="4436069"/>
          </a:xfrm>
        </p:spPr>
        <p:txBody>
          <a:bodyPr>
            <a:noAutofit/>
          </a:bodyPr>
          <a:lstStyle>
            <a:lvl1pPr marL="0" indent="0">
              <a:buNone/>
              <a:defRPr sz="1700"/>
            </a:lvl1pPr>
            <a:lvl2pPr marL="339712" indent="0">
              <a:buNone/>
              <a:defRPr sz="1700"/>
            </a:lvl2pPr>
            <a:lvl3pPr marL="688948" indent="0">
              <a:buNone/>
              <a:defRPr sz="1700"/>
            </a:lvl3pPr>
            <a:lvl4pPr marL="976273" indent="0">
              <a:buNone/>
              <a:defRPr sz="1700"/>
            </a:lvl4pPr>
            <a:lvl5pPr marL="1314397" indent="0">
              <a:buNone/>
              <a:defRPr sz="17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5F5E3664-151B-7A7F-4F7C-2A507E6478C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14899" y="0"/>
            <a:ext cx="3378202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CEC826-D1F7-EA99-352F-49B6565DAE2C}"/>
              </a:ext>
            </a:extLst>
          </p:cNvPr>
          <p:cNvSpPr/>
          <p:nvPr/>
        </p:nvSpPr>
        <p:spPr>
          <a:xfrm>
            <a:off x="0" y="0"/>
            <a:ext cx="4914898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0F2A52D-6982-1DF0-3FA0-210C5B9B83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2589" y="2502859"/>
            <a:ext cx="3540125" cy="2179637"/>
          </a:xfr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  <a:lvl2pPr>
              <a:defRPr sz="4000">
                <a:solidFill>
                  <a:schemeClr val="bg1"/>
                </a:solidFill>
                <a:latin typeface="+mj-lt"/>
              </a:defRPr>
            </a:lvl2pPr>
            <a:lvl3pPr>
              <a:defRPr sz="4000">
                <a:solidFill>
                  <a:schemeClr val="bg1"/>
                </a:solidFill>
                <a:latin typeface="+mj-lt"/>
              </a:defRPr>
            </a:lvl3pPr>
            <a:lvl4pPr>
              <a:defRPr sz="4000">
                <a:solidFill>
                  <a:schemeClr val="bg1"/>
                </a:solidFill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6F681F-0D2D-8334-C08A-5E22FD0B7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A80914-A36F-2E1B-7EA3-A5ECAC70819B}"/>
              </a:ext>
            </a:extLst>
          </p:cNvPr>
          <p:cNvSpPr/>
          <p:nvPr/>
        </p:nvSpPr>
        <p:spPr>
          <a:xfrm>
            <a:off x="0" y="0"/>
            <a:ext cx="4914898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4A039814-B8B1-3562-C964-663E0D0AB2EC}"/>
              </a:ext>
            </a:extLst>
          </p:cNvPr>
          <p:cNvSpPr/>
          <p:nvPr/>
        </p:nvSpPr>
        <p:spPr>
          <a:xfrm>
            <a:off x="0" y="0"/>
            <a:ext cx="4914898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680E00-F89C-D4FD-7568-311AD7B2FEE6}"/>
              </a:ext>
            </a:extLst>
          </p:cNvPr>
          <p:cNvSpPr/>
          <p:nvPr userDrawn="1"/>
        </p:nvSpPr>
        <p:spPr>
          <a:xfrm>
            <a:off x="0" y="0"/>
            <a:ext cx="4914898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70305008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ingle Block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3640" y="1127200"/>
            <a:ext cx="5486400" cy="1017918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3641" y="2305438"/>
            <a:ext cx="5567953" cy="4436069"/>
          </a:xfrm>
        </p:spPr>
        <p:txBody>
          <a:bodyPr>
            <a:noAutofit/>
          </a:bodyPr>
          <a:lstStyle>
            <a:lvl1pPr marL="0" indent="0">
              <a:buNone/>
              <a:defRPr sz="1700"/>
            </a:lvl1pPr>
            <a:lvl2pPr marL="339712" indent="0">
              <a:buNone/>
              <a:defRPr sz="1700"/>
            </a:lvl2pPr>
            <a:lvl3pPr marL="688948" indent="0">
              <a:buNone/>
              <a:defRPr sz="1700"/>
            </a:lvl3pPr>
            <a:lvl4pPr marL="976273" indent="0">
              <a:buNone/>
              <a:defRPr sz="1700"/>
            </a:lvl4pPr>
            <a:lvl5pPr marL="1314397" indent="0">
              <a:buNone/>
              <a:defRPr sz="17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5F5E3664-151B-7A7F-4F7C-2A507E6478C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14899" y="0"/>
            <a:ext cx="3378202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CEC826-D1F7-EA99-352F-49B6565DAE2C}"/>
              </a:ext>
            </a:extLst>
          </p:cNvPr>
          <p:cNvSpPr/>
          <p:nvPr/>
        </p:nvSpPr>
        <p:spPr>
          <a:xfrm>
            <a:off x="0" y="0"/>
            <a:ext cx="4914898" cy="822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0F2A52D-6982-1DF0-3FA0-210C5B9B83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2589" y="2502859"/>
            <a:ext cx="3540125" cy="2179637"/>
          </a:xfr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  <a:lvl2pPr>
              <a:defRPr sz="4000">
                <a:solidFill>
                  <a:schemeClr val="bg1"/>
                </a:solidFill>
                <a:latin typeface="+mj-lt"/>
              </a:defRPr>
            </a:lvl2pPr>
            <a:lvl3pPr>
              <a:defRPr sz="4000">
                <a:solidFill>
                  <a:schemeClr val="bg1"/>
                </a:solidFill>
                <a:latin typeface="+mj-lt"/>
              </a:defRPr>
            </a:lvl3pPr>
            <a:lvl4pPr>
              <a:defRPr sz="4000">
                <a:solidFill>
                  <a:schemeClr val="bg1"/>
                </a:solidFill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6F681F-0D2D-8334-C08A-5E22FD0B7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87C6F3-D770-87A0-F494-3E0B85036BC3}"/>
              </a:ext>
            </a:extLst>
          </p:cNvPr>
          <p:cNvSpPr/>
          <p:nvPr/>
        </p:nvSpPr>
        <p:spPr>
          <a:xfrm>
            <a:off x="0" y="0"/>
            <a:ext cx="4914898" cy="822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C256A457-B90E-4778-DD2B-90BE7637A212}"/>
              </a:ext>
            </a:extLst>
          </p:cNvPr>
          <p:cNvSpPr/>
          <p:nvPr/>
        </p:nvSpPr>
        <p:spPr>
          <a:xfrm>
            <a:off x="0" y="0"/>
            <a:ext cx="4914898" cy="822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54348646"/>
      </p:ext>
    </p:extLst>
  </p:cSld>
  <p:clrMapOvr>
    <a:masterClrMapping/>
  </p:clrMapOvr>
  <p:hf sldNum="0"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lain 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2652904"/>
            <a:ext cx="13623926" cy="4213507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E0690B-A650-10E2-4533-EBACCFF1E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238" y="1960632"/>
            <a:ext cx="13623924" cy="596900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AF8B6F9-70E2-DC92-6A96-A82D7F4A63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95880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lain Content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1960631"/>
            <a:ext cx="13623926" cy="5247691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15D3A71-7794-FE21-D1CE-74B73F6431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61449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Bottom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C0312917-9934-6C7B-5619-62A836D9917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3" y="0"/>
            <a:ext cx="146304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15B72D-6C37-27C8-02F6-B0767A64B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6310" y="5514051"/>
            <a:ext cx="13262847" cy="1276437"/>
          </a:xfrm>
        </p:spPr>
        <p:txBody>
          <a:bodyPr lIns="91440">
            <a:noAutofit/>
          </a:bodyPr>
          <a:lstStyle>
            <a:lvl1pPr algn="l" defTabSz="1463040" rtl="0" eaLnBrk="1" latinLnBrk="0" hangingPunct="1"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4543A546-CE7C-20CC-1A94-72E4A8856C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6311" y="6790488"/>
            <a:ext cx="10476358" cy="91034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6239AE-FAA0-15DC-6C9A-2B55F4C0F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2592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With Subhead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6011" y="2298700"/>
            <a:ext cx="5908487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740506" y="2298700"/>
            <a:ext cx="6369196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1" y="3230815"/>
            <a:ext cx="5908489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7740505" y="3230815"/>
            <a:ext cx="6369192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842E2-D7BE-65D5-63F4-9548CA8AE0C1}"/>
              </a:ext>
            </a:extLst>
          </p:cNvPr>
          <p:cNvCxnSpPr>
            <a:cxnSpLocks/>
          </p:cNvCxnSpPr>
          <p:nvPr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FD829-7BA5-3C6D-763D-59772F850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D38E9841-81CD-7234-48A7-BF489BBBF821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FE476F-0492-E294-D741-AEFB876AEBFA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BDF671B-DAEC-5CE5-EB6F-5772B46867DD}"/>
              </a:ext>
            </a:extLst>
          </p:cNvPr>
          <p:cNvCxnSpPr>
            <a:cxnSpLocks/>
          </p:cNvCxnSpPr>
          <p:nvPr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object 2">
            <a:extLst>
              <a:ext uri="{FF2B5EF4-FFF2-40B4-BE49-F238E27FC236}">
                <a16:creationId xmlns:a16="http://schemas.microsoft.com/office/drawing/2014/main" id="{D064B37F-9384-1AB5-EEAC-F3FD26350609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50FD5904-B217-54B9-E1BE-3725679B4584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BC561BF8-2D8A-9959-9ACB-64FDC20A7586}"/>
              </a:ext>
            </a:extLst>
          </p:cNvPr>
          <p:cNvCxnSpPr>
            <a:cxnSpLocks/>
          </p:cNvCxnSpPr>
          <p:nvPr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object 2">
            <a:extLst>
              <a:ext uri="{FF2B5EF4-FFF2-40B4-BE49-F238E27FC236}">
                <a16:creationId xmlns:a16="http://schemas.microsoft.com/office/drawing/2014/main" id="{AE5DD450-0C01-4A36-2495-D86688EEB5D3}"/>
              </a:ext>
            </a:extLst>
          </p:cNvPr>
          <p:cNvSpPr/>
          <p:nvPr userDrawn="1"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D27B283-DB49-89D0-39BA-2D6AE7F4998A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ED39D4-497B-CE93-D90E-B627C7FDCC8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23336979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2 Column With Subhead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6011" y="2298700"/>
            <a:ext cx="5908487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740506" y="2298700"/>
            <a:ext cx="6369196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1" y="3230815"/>
            <a:ext cx="5908489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7740505" y="3230815"/>
            <a:ext cx="6369192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842E2-D7BE-65D5-63F4-9548CA8AE0C1}"/>
              </a:ext>
            </a:extLst>
          </p:cNvPr>
          <p:cNvCxnSpPr>
            <a:cxnSpLocks/>
          </p:cNvCxnSpPr>
          <p:nvPr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FD829-7BA5-3C6D-763D-59772F850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62F0601-810D-6181-7D36-316FF09E88BA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9CBA58F-A393-6E1D-C471-E60B536F9F07}"/>
              </a:ext>
            </a:extLst>
          </p:cNvPr>
          <p:cNvCxnSpPr>
            <a:cxnSpLocks/>
          </p:cNvCxnSpPr>
          <p:nvPr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2">
            <a:extLst>
              <a:ext uri="{FF2B5EF4-FFF2-40B4-BE49-F238E27FC236}">
                <a16:creationId xmlns:a16="http://schemas.microsoft.com/office/drawing/2014/main" id="{B895882A-E239-16F8-CA59-09589573934F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6">
            <a:extLst>
              <a:ext uri="{FF2B5EF4-FFF2-40B4-BE49-F238E27FC236}">
                <a16:creationId xmlns:a16="http://schemas.microsoft.com/office/drawing/2014/main" id="{9E1F1421-D158-DB23-1FA3-F5D17A91C131}"/>
              </a:ext>
            </a:extLst>
          </p:cNvPr>
          <p:cNvCxnSpPr>
            <a:cxnSpLocks/>
          </p:cNvCxnSpPr>
          <p:nvPr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789926822"/>
      </p:ext>
    </p:extLst>
  </p:cSld>
  <p:clrMapOvr>
    <a:masterClrMapping/>
  </p:clrMapOvr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2 Column With Subhead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1" y="2298701"/>
            <a:ext cx="5908489" cy="40005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7740505" y="2298701"/>
            <a:ext cx="6369192" cy="40005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842E2-D7BE-65D5-63F4-9548CA8AE0C1}"/>
              </a:ext>
            </a:extLst>
          </p:cNvPr>
          <p:cNvCxnSpPr>
            <a:cxnSpLocks/>
          </p:cNvCxnSpPr>
          <p:nvPr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FD829-7BA5-3C6D-763D-59772F850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073F946-1CE6-E3A6-5B97-428B7714FE75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E82FEF6-08CB-23AC-0FBD-9C6E3E7F46B4}"/>
              </a:ext>
            </a:extLst>
          </p:cNvPr>
          <p:cNvCxnSpPr>
            <a:cxnSpLocks/>
          </p:cNvCxnSpPr>
          <p:nvPr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2">
            <a:extLst>
              <a:ext uri="{FF2B5EF4-FFF2-40B4-BE49-F238E27FC236}">
                <a16:creationId xmlns:a16="http://schemas.microsoft.com/office/drawing/2014/main" id="{C8B8799D-ED46-A464-2C70-8CA98A9C91C8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6">
            <a:extLst>
              <a:ext uri="{FF2B5EF4-FFF2-40B4-BE49-F238E27FC236}">
                <a16:creationId xmlns:a16="http://schemas.microsoft.com/office/drawing/2014/main" id="{960E7BF8-D567-6CB2-F917-AB76BFA0EFCB}"/>
              </a:ext>
            </a:extLst>
          </p:cNvPr>
          <p:cNvCxnSpPr>
            <a:cxnSpLocks/>
          </p:cNvCxnSpPr>
          <p:nvPr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120115920"/>
      </p:ext>
    </p:extLst>
  </p:cSld>
  <p:clrMapOvr>
    <a:masterClrMapping/>
  </p:clrMapOvr>
  <p:hf sldNum="0"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With Subhead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6011" y="2298700"/>
            <a:ext cx="3771490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5425148" y="2298700"/>
            <a:ext cx="3771491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1" y="3230815"/>
            <a:ext cx="3771490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5425146" y="3230815"/>
            <a:ext cx="3771487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BB201C-481A-0938-9DB5-D0C110A33E15}"/>
              </a:ext>
            </a:extLst>
          </p:cNvPr>
          <p:cNvCxnSpPr>
            <a:cxnSpLocks/>
          </p:cNvCxnSpPr>
          <p:nvPr/>
        </p:nvCxnSpPr>
        <p:spPr bwMode="auto">
          <a:xfrm>
            <a:off x="5041324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429DB8-28BE-3F8C-CCED-A9CFC8697C81}"/>
              </a:ext>
            </a:extLst>
          </p:cNvPr>
          <p:cNvCxnSpPr>
            <a:cxnSpLocks/>
          </p:cNvCxnSpPr>
          <p:nvPr/>
        </p:nvCxnSpPr>
        <p:spPr bwMode="auto">
          <a:xfrm>
            <a:off x="958512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F7AAA09-1185-7F6B-0EB9-01E5747EB07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968943" y="2300767"/>
            <a:ext cx="3771491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Content Placeholder 16">
            <a:extLst>
              <a:ext uri="{FF2B5EF4-FFF2-40B4-BE49-F238E27FC236}">
                <a16:creationId xmlns:a16="http://schemas.microsoft.com/office/drawing/2014/main" id="{514F11C7-C221-F797-F5B3-84BD44C358B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9968943" y="3230814"/>
            <a:ext cx="3771487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0B3B5F0-7DA3-0644-2322-57C95423A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CE10235D-801E-3061-9DEA-77E07AE1884E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75482B-F1E3-5C73-0DC5-0C1A6F99A5DA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18506F-6EFB-DB23-A206-9C85238CCB12}"/>
              </a:ext>
            </a:extLst>
          </p:cNvPr>
          <p:cNvCxnSpPr>
            <a:cxnSpLocks/>
          </p:cNvCxnSpPr>
          <p:nvPr/>
        </p:nvCxnSpPr>
        <p:spPr bwMode="auto">
          <a:xfrm>
            <a:off x="5041324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266DD8-8990-317B-2A02-8AC1210A57CD}"/>
              </a:ext>
            </a:extLst>
          </p:cNvPr>
          <p:cNvCxnSpPr>
            <a:cxnSpLocks/>
          </p:cNvCxnSpPr>
          <p:nvPr/>
        </p:nvCxnSpPr>
        <p:spPr bwMode="auto">
          <a:xfrm>
            <a:off x="958512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object 2">
            <a:extLst>
              <a:ext uri="{FF2B5EF4-FFF2-40B4-BE49-F238E27FC236}">
                <a16:creationId xmlns:a16="http://schemas.microsoft.com/office/drawing/2014/main" id="{5FD9EA7B-46C8-2D46-5D45-15EB0EE07E8B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cxnSp>
        <p:nvCxnSpPr>
          <p:cNvPr id="15" name="Straight Connector 8">
            <a:extLst>
              <a:ext uri="{FF2B5EF4-FFF2-40B4-BE49-F238E27FC236}">
                <a16:creationId xmlns:a16="http://schemas.microsoft.com/office/drawing/2014/main" id="{F7110873-734B-50EA-558B-130DB029F67C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31770670-7261-332B-1E08-EB971771E136}"/>
              </a:ext>
            </a:extLst>
          </p:cNvPr>
          <p:cNvCxnSpPr>
            <a:cxnSpLocks/>
          </p:cNvCxnSpPr>
          <p:nvPr/>
        </p:nvCxnSpPr>
        <p:spPr bwMode="auto">
          <a:xfrm>
            <a:off x="5041324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2">
            <a:extLst>
              <a:ext uri="{FF2B5EF4-FFF2-40B4-BE49-F238E27FC236}">
                <a16:creationId xmlns:a16="http://schemas.microsoft.com/office/drawing/2014/main" id="{1D6C34E2-AE9D-3890-BD86-3E0C4D529C33}"/>
              </a:ext>
            </a:extLst>
          </p:cNvPr>
          <p:cNvCxnSpPr>
            <a:cxnSpLocks/>
          </p:cNvCxnSpPr>
          <p:nvPr/>
        </p:nvCxnSpPr>
        <p:spPr bwMode="auto">
          <a:xfrm>
            <a:off x="958512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object 2">
            <a:extLst>
              <a:ext uri="{FF2B5EF4-FFF2-40B4-BE49-F238E27FC236}">
                <a16:creationId xmlns:a16="http://schemas.microsoft.com/office/drawing/2014/main" id="{97E6A491-FE2B-6EE3-C680-05B60AC2DF99}"/>
              </a:ext>
            </a:extLst>
          </p:cNvPr>
          <p:cNvSpPr/>
          <p:nvPr userDrawn="1"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DE2DD53-E2BD-4B09-5A6B-3CD0901B7812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0641C66-E29B-C7B2-5B1B-F11A305C9D8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41324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AF53292-EC5F-1673-5616-CB82BE20D6FD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58512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25636028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2 Column With Subhead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1" y="2298701"/>
            <a:ext cx="5908489" cy="40005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7740505" y="2298701"/>
            <a:ext cx="6369192" cy="40005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842E2-D7BE-65D5-63F4-9548CA8AE0C1}"/>
              </a:ext>
            </a:extLst>
          </p:cNvPr>
          <p:cNvCxnSpPr>
            <a:cxnSpLocks/>
          </p:cNvCxnSpPr>
          <p:nvPr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FD829-7BA5-3C6D-763D-59772F850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D9BC5E6D-A862-CF3B-7E0F-039314A6EDD8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54F0C0-B21D-F700-EF66-69A5E04C445D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FE965C-636C-F0C8-C43A-78AB63831F41}"/>
              </a:ext>
            </a:extLst>
          </p:cNvPr>
          <p:cNvCxnSpPr>
            <a:cxnSpLocks/>
          </p:cNvCxnSpPr>
          <p:nvPr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object 2">
            <a:extLst>
              <a:ext uri="{FF2B5EF4-FFF2-40B4-BE49-F238E27FC236}">
                <a16:creationId xmlns:a16="http://schemas.microsoft.com/office/drawing/2014/main" id="{C97BE283-02FF-EC31-B927-BF5C1806FE12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B2010817-0333-57D8-25FC-C96876210AFB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1BC328DF-A087-76E2-26BA-87B3EB575EB7}"/>
              </a:ext>
            </a:extLst>
          </p:cNvPr>
          <p:cNvCxnSpPr>
            <a:cxnSpLocks/>
          </p:cNvCxnSpPr>
          <p:nvPr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object 2">
            <a:extLst>
              <a:ext uri="{FF2B5EF4-FFF2-40B4-BE49-F238E27FC236}">
                <a16:creationId xmlns:a16="http://schemas.microsoft.com/office/drawing/2014/main" id="{7CBED2E7-0C4E-9DD9-EB5E-AEA51AC2B75D}"/>
              </a:ext>
            </a:extLst>
          </p:cNvPr>
          <p:cNvSpPr/>
          <p:nvPr userDrawn="1"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cxnSp>
        <p:nvCxnSpPr>
          <p:cNvPr id="14" name="Straight Connector 7">
            <a:extLst>
              <a:ext uri="{FF2B5EF4-FFF2-40B4-BE49-F238E27FC236}">
                <a16:creationId xmlns:a16="http://schemas.microsoft.com/office/drawing/2014/main" id="{6D60320E-2304-14A5-7B3D-1B62B51959F6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8">
            <a:extLst>
              <a:ext uri="{FF2B5EF4-FFF2-40B4-BE49-F238E27FC236}">
                <a16:creationId xmlns:a16="http://schemas.microsoft.com/office/drawing/2014/main" id="{0561099C-EB54-2A78-D078-9CA76FCE1F7A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90166571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w/headsho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D94836B-C64F-B87F-049E-8D959535578D}"/>
              </a:ext>
            </a:extLst>
          </p:cNvPr>
          <p:cNvSpPr/>
          <p:nvPr/>
        </p:nvSpPr>
        <p:spPr>
          <a:xfrm>
            <a:off x="0" y="1"/>
            <a:ext cx="14630400" cy="72310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5441431" y="2074470"/>
            <a:ext cx="8604349" cy="473788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1pPr>
            <a:lvl2pPr marL="339712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2pPr>
            <a:lvl3pPr marL="688948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3pPr>
            <a:lvl4pPr marL="976273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4pPr>
            <a:lvl5pPr marL="1314397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048560" y="891390"/>
            <a:ext cx="0" cy="592609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D9C47752-FC8E-7273-4E3D-C0E64C8D61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703" y="5699766"/>
            <a:ext cx="4014988" cy="365011"/>
          </a:xfrm>
        </p:spPr>
        <p:txBody>
          <a:bodyPr anchor="b">
            <a:noAutofit/>
          </a:bodyPr>
          <a:lstStyle>
            <a:lvl1pPr marL="0" indent="0" algn="l">
              <a:buNone/>
              <a:defRPr sz="16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807962F9-1629-7C38-601F-666AEEED64C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40703" y="6038948"/>
            <a:ext cx="4014988" cy="77854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339712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688948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976273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314397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216B4B-E4E8-23D5-7E23-FB5B3CAB8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701" y="1417245"/>
            <a:ext cx="4014983" cy="2809981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Slide Title</a:t>
            </a:r>
          </a:p>
        </p:txBody>
      </p:sp>
      <p:pic>
        <p:nvPicPr>
          <p:cNvPr id="9" name="Picture 8" descr="A green and black half circle&#10;&#10;Description automatically generated">
            <a:extLst>
              <a:ext uri="{FF2B5EF4-FFF2-40B4-BE49-F238E27FC236}">
                <a16:creationId xmlns:a16="http://schemas.microsoft.com/office/drawing/2014/main" id="{039F9885-A89B-EB2E-F0EF-DA862080C52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1431" y="1417246"/>
            <a:ext cx="420678" cy="420678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B900EC3-FE66-C186-77D4-CB898A392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91A6A6C5-3A35-3AFE-22DF-92965A330C22}"/>
              </a:ext>
            </a:extLst>
          </p:cNvPr>
          <p:cNvSpPr/>
          <p:nvPr/>
        </p:nvSpPr>
        <p:spPr>
          <a:xfrm>
            <a:off x="0" y="1"/>
            <a:ext cx="14630400" cy="72310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1D5D203-1D9B-072B-7538-E1EFEE64C074}"/>
              </a:ext>
            </a:extLst>
          </p:cNvPr>
          <p:cNvCxnSpPr>
            <a:cxnSpLocks/>
          </p:cNvCxnSpPr>
          <p:nvPr/>
        </p:nvCxnSpPr>
        <p:spPr bwMode="auto">
          <a:xfrm>
            <a:off x="5048560" y="891390"/>
            <a:ext cx="0" cy="592609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8" name="Picture 7" descr="A green and black half circle&#10;&#10;Description automatically generated">
            <a:extLst>
              <a:ext uri="{FF2B5EF4-FFF2-40B4-BE49-F238E27FC236}">
                <a16:creationId xmlns:a16="http://schemas.microsoft.com/office/drawing/2014/main" id="{75D9DEF0-F0E4-BC69-27FC-B66B28C4879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1431" y="1417246"/>
            <a:ext cx="420678" cy="420678"/>
          </a:xfrm>
          <a:prstGeom prst="rect">
            <a:avLst/>
          </a:prstGeom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7244FE36-1014-FBA4-6172-D777B82E6C4E}"/>
              </a:ext>
            </a:extLst>
          </p:cNvPr>
          <p:cNvSpPr/>
          <p:nvPr/>
        </p:nvSpPr>
        <p:spPr>
          <a:xfrm>
            <a:off x="0" y="1"/>
            <a:ext cx="14630400" cy="72310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cxnSp>
        <p:nvCxnSpPr>
          <p:cNvPr id="11" name="Straight Connector 6">
            <a:extLst>
              <a:ext uri="{FF2B5EF4-FFF2-40B4-BE49-F238E27FC236}">
                <a16:creationId xmlns:a16="http://schemas.microsoft.com/office/drawing/2014/main" id="{031E81B9-C08C-7457-5D8D-2FB22F8989E1}"/>
              </a:ext>
            </a:extLst>
          </p:cNvPr>
          <p:cNvCxnSpPr>
            <a:cxnSpLocks/>
          </p:cNvCxnSpPr>
          <p:nvPr/>
        </p:nvCxnSpPr>
        <p:spPr bwMode="auto">
          <a:xfrm>
            <a:off x="5048560" y="891390"/>
            <a:ext cx="0" cy="592609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2" name="Picture 7" descr="A green and black half circle&#10;&#10;Description automatically generated">
            <a:extLst>
              <a:ext uri="{FF2B5EF4-FFF2-40B4-BE49-F238E27FC236}">
                <a16:creationId xmlns:a16="http://schemas.microsoft.com/office/drawing/2014/main" id="{9E5BE1A8-22AC-2898-8782-CFDE5FBA2E5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1431" y="1417246"/>
            <a:ext cx="420678" cy="420678"/>
          </a:xfrm>
          <a:prstGeom prst="rect">
            <a:avLst/>
          </a:prstGeom>
        </p:spPr>
      </p:pic>
      <p:sp>
        <p:nvSpPr>
          <p:cNvPr id="13" name="object 2">
            <a:extLst>
              <a:ext uri="{FF2B5EF4-FFF2-40B4-BE49-F238E27FC236}">
                <a16:creationId xmlns:a16="http://schemas.microsoft.com/office/drawing/2014/main" id="{EA9866C1-A547-BB8B-166F-58B6826C7AC4}"/>
              </a:ext>
            </a:extLst>
          </p:cNvPr>
          <p:cNvSpPr/>
          <p:nvPr userDrawn="1"/>
        </p:nvSpPr>
        <p:spPr>
          <a:xfrm>
            <a:off x="0" y="1"/>
            <a:ext cx="14630400" cy="72310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225874-EADF-FA57-DF76-0F7E726FA59D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48560" y="891390"/>
            <a:ext cx="0" cy="592609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5" name="Picture 14" descr="A green and black half circle&#10;&#10;Description automatically generated">
            <a:extLst>
              <a:ext uri="{FF2B5EF4-FFF2-40B4-BE49-F238E27FC236}">
                <a16:creationId xmlns:a16="http://schemas.microsoft.com/office/drawing/2014/main" id="{FA8EE12C-9159-0CB9-548E-9BCF781ADF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1431" y="1417246"/>
            <a:ext cx="420678" cy="42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71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/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5751516" y="2600326"/>
            <a:ext cx="8375616" cy="3113472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339712" indent="0">
              <a:lnSpc>
                <a:spcPct val="150000"/>
              </a:lnSpc>
              <a:buNone/>
              <a:defRPr sz="2000"/>
            </a:lvl2pPr>
            <a:lvl3pPr marL="688948" indent="0">
              <a:lnSpc>
                <a:spcPct val="150000"/>
              </a:lnSpc>
              <a:buNone/>
              <a:defRPr sz="2000"/>
            </a:lvl3pPr>
            <a:lvl4pPr marL="976273" indent="0">
              <a:lnSpc>
                <a:spcPct val="150000"/>
              </a:lnSpc>
              <a:buNone/>
              <a:defRPr sz="2000"/>
            </a:lvl4pPr>
            <a:lvl5pPr marL="1314397" indent="0">
              <a:lnSpc>
                <a:spcPct val="150000"/>
              </a:lnSpc>
              <a:buNone/>
              <a:defRPr sz="20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497514" y="1943101"/>
            <a:ext cx="0" cy="487438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D9C47752-FC8E-7273-4E3D-C0E64C8D61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51517" y="5819686"/>
            <a:ext cx="4592639" cy="365011"/>
          </a:xfrm>
        </p:spPr>
        <p:txBody>
          <a:bodyPr anchor="b">
            <a:noAutofit/>
          </a:bodyPr>
          <a:lstStyle>
            <a:lvl1pPr marL="0" indent="0" algn="l">
              <a:buNone/>
              <a:defRPr sz="1600" b="1" i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807962F9-1629-7C38-601F-666AEEED64C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751517" y="6158867"/>
            <a:ext cx="4592639" cy="74722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339712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688948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976273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314397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216B4B-E4E8-23D5-7E23-FB5B3CAB8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7515" y="801452"/>
            <a:ext cx="8629618" cy="606582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D794A3B-B179-A62D-2C7D-5B5E0E5D6B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" y="0"/>
            <a:ext cx="49149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pic>
        <p:nvPicPr>
          <p:cNvPr id="9" name="Picture 8" descr="A green and black half circle&#10;&#10;Description automatically generated">
            <a:extLst>
              <a:ext uri="{FF2B5EF4-FFF2-40B4-BE49-F238E27FC236}">
                <a16:creationId xmlns:a16="http://schemas.microsoft.com/office/drawing/2014/main" id="{039F9885-A89B-EB2E-F0EF-DA862080C52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1515" y="1943101"/>
            <a:ext cx="420678" cy="420678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DF60FBE-1FA4-1819-4C58-4B5855D891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1CA0D5C-B835-972C-0141-6416CC6CF594}"/>
              </a:ext>
            </a:extLst>
          </p:cNvPr>
          <p:cNvCxnSpPr>
            <a:cxnSpLocks/>
          </p:cNvCxnSpPr>
          <p:nvPr/>
        </p:nvCxnSpPr>
        <p:spPr bwMode="auto">
          <a:xfrm>
            <a:off x="5497514" y="1943101"/>
            <a:ext cx="0" cy="487438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" name="Picture 4" descr="A green and black half circle&#10;&#10;Description automatically generated">
            <a:extLst>
              <a:ext uri="{FF2B5EF4-FFF2-40B4-BE49-F238E27FC236}">
                <a16:creationId xmlns:a16="http://schemas.microsoft.com/office/drawing/2014/main" id="{490FAFA7-A3AA-EEC2-CA1D-F1BBE9272CE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1515" y="1943101"/>
            <a:ext cx="420678" cy="420678"/>
          </a:xfrm>
          <a:prstGeom prst="rect">
            <a:avLst/>
          </a:prstGeom>
        </p:spPr>
      </p:pic>
      <p:cxnSp>
        <p:nvCxnSpPr>
          <p:cNvPr id="8" name="Straight Connector 2">
            <a:extLst>
              <a:ext uri="{FF2B5EF4-FFF2-40B4-BE49-F238E27FC236}">
                <a16:creationId xmlns:a16="http://schemas.microsoft.com/office/drawing/2014/main" id="{C10508CD-9BCB-D2F7-67AD-BEAD3C334EC3}"/>
              </a:ext>
            </a:extLst>
          </p:cNvPr>
          <p:cNvCxnSpPr>
            <a:cxnSpLocks/>
          </p:cNvCxnSpPr>
          <p:nvPr/>
        </p:nvCxnSpPr>
        <p:spPr bwMode="auto">
          <a:xfrm>
            <a:off x="5497514" y="1943101"/>
            <a:ext cx="0" cy="487438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" name="Picture 4" descr="A green and black half circle&#10;&#10;Description automatically generated">
            <a:extLst>
              <a:ext uri="{FF2B5EF4-FFF2-40B4-BE49-F238E27FC236}">
                <a16:creationId xmlns:a16="http://schemas.microsoft.com/office/drawing/2014/main" id="{023A3726-3BEC-5E15-0CFA-7DEB7F5657A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1515" y="1943101"/>
            <a:ext cx="420678" cy="42067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158021-808F-3C25-3B47-5999769D3552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497514" y="1943101"/>
            <a:ext cx="0" cy="487438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2" name="Picture 11" descr="A green and black half circle&#10;&#10;Description automatically generated">
            <a:extLst>
              <a:ext uri="{FF2B5EF4-FFF2-40B4-BE49-F238E27FC236}">
                <a16:creationId xmlns:a16="http://schemas.microsoft.com/office/drawing/2014/main" id="{947011A0-D155-6432-6F4E-23634D47EA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1515" y="1943101"/>
            <a:ext cx="420678" cy="42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20045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shot Fea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2500486" y="2340351"/>
            <a:ext cx="11626676" cy="503524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2500486" y="2886393"/>
            <a:ext cx="11626676" cy="1366630"/>
          </a:xfrm>
        </p:spPr>
        <p:txBody>
          <a:bodyPr>
            <a:noAutofit/>
          </a:bodyPr>
          <a:lstStyle>
            <a:lvl1pPr marL="285738" indent="-285738">
              <a:buFont typeface="Arial" panose="020B0604020202020204" pitchFamily="34" charset="0"/>
              <a:buChar char="•"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90BE259-1380-7F27-3E64-533E1C56F5F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3239" y="2432750"/>
            <a:ext cx="1684314" cy="168205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6340FD9B-AE60-3404-C819-CD753CD6CA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00486" y="4596723"/>
            <a:ext cx="11626676" cy="503524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6DBD51D-CD95-46A6-B925-503D512862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500486" y="5142765"/>
            <a:ext cx="11626676" cy="1366630"/>
          </a:xfrm>
        </p:spPr>
        <p:txBody>
          <a:bodyPr>
            <a:noAutofit/>
          </a:bodyPr>
          <a:lstStyle>
            <a:lvl1pPr marL="285738" indent="-285738">
              <a:buFont typeface="Arial" panose="020B0604020202020204" pitchFamily="34" charset="0"/>
              <a:buChar char="•"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B4D58A6A-B651-A158-704E-ED16D440AE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3239" y="4689122"/>
            <a:ext cx="1684314" cy="168205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B2B1C0E-D76E-924F-D78D-DA11B6B65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B1BC8339-172E-D41B-E906-31446E2F30D4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04104A5D-676B-F47E-4B3E-212CF2A8D9E0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3563C7D9-C7A7-E981-D976-A0E48A21116D}"/>
              </a:ext>
            </a:extLst>
          </p:cNvPr>
          <p:cNvSpPr/>
          <p:nvPr userDrawn="1"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62745107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899A62D2-4FA2-5638-ADF6-566B9B8B0B31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03238" y="1863523"/>
            <a:ext cx="13623924" cy="523175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ja-JP"/>
              <a:t>Click icon to add table</a:t>
            </a:r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440C264-907A-2A22-91CB-67E7EF96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8684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616688"/>
            <a:ext cx="4302678" cy="729227"/>
          </a:xfrm>
        </p:spPr>
        <p:txBody>
          <a:bodyPr lIns="9144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03237" y="1597027"/>
            <a:ext cx="3060250" cy="1348193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339712" indent="0">
              <a:buNone/>
              <a:defRPr sz="2800"/>
            </a:lvl2pPr>
            <a:lvl3pPr marL="688948" indent="0">
              <a:buNone/>
              <a:defRPr sz="2800"/>
            </a:lvl3pPr>
            <a:lvl4pPr marL="976273" indent="0">
              <a:buNone/>
              <a:defRPr sz="2800"/>
            </a:lvl4pPr>
            <a:lvl5pPr marL="1314397" indent="0">
              <a:buNone/>
              <a:defRPr sz="2800"/>
            </a:lvl5pPr>
          </a:lstStyle>
          <a:p>
            <a:pPr lvl="0"/>
            <a:r>
              <a:rPr lang="en-US"/>
              <a:t>Click to edit subtitle text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0F6CA80A-BA8C-B7F2-8C4E-F84D62670B2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3233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0DC35C0-C611-78A7-EFF1-0330D38B6D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720853" y="5917437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F97933E-A769-4EC3-221C-BD006D40E1B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0853" y="6222239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79D9B7D2-2E2B-3273-95B3-EF18CB903DC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984049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210B44B-5432-4C48-2886-68C6391780E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01669" y="5917437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FFAAB62C-3F7A-FE76-23EB-98DB2C24AA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01669" y="6222239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91540D4C-2F55-AF9F-EB75-B005081C1B2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459080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4F6C9556-BFE5-B01F-9587-486E3743580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76699" y="5917437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ED38802-657F-81C9-048E-05CB3E058EF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76699" y="6222239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F6E8F21C-F64B-5865-6BCD-F80121E8E88E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0934110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535D82FB-2E4E-4B62-8878-B6A81F0D91C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151729" y="5917437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9396F1E-0D7A-C6CC-EFE8-C181FDAFC3F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151729" y="6222239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94521486-C084-761E-652A-41F8EDD95CD2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03233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8DC7B0C1-3855-86C2-0A18-D670191A839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720853" y="4318132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8955BC9D-F392-B268-B8FA-CC8EA43E77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720853" y="462293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BD558958-69BB-A734-6ACB-32F309A77CFF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3984049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F0B6883B-4B23-05B7-1A9A-829255DBC0D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01669" y="4318132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882FBF47-1EC2-57D6-A2F5-3CB615404C5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01669" y="462293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B4F1ECC7-0294-0893-F7B6-4B719C20DB3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7459080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FE4742C-62A6-3943-3AB9-E1473AAB7BA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76699" y="4318132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1018C43F-F5F3-65A1-AD09-625021BFECD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76699" y="462293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DCFA9079-BB94-319C-A413-6D8E15EEAD2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0934110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94925F85-A2AA-F720-3745-59937409054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2151729" y="4318132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BA19A9E8-6749-F611-3A66-EF24A8AA008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2151729" y="462293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4F4355E3-EC8E-5C40-BF7E-21130271D4CF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3984049" y="2567105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B899B7C8-075B-A7DA-BC67-2BE408DFE9D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201669" y="2723823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4237FA6-A072-9159-A24D-79BBBDF4E06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201669" y="302862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BABB45AB-EF52-4504-652B-34551886BBAF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7459080" y="2567105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739A6FDB-63BA-5D83-CAF0-EAB99485579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676699" y="2723823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3CC40181-25B6-D371-6EDE-263324525C5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676699" y="302862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2" name="Picture Placeholder 6">
            <a:extLst>
              <a:ext uri="{FF2B5EF4-FFF2-40B4-BE49-F238E27FC236}">
                <a16:creationId xmlns:a16="http://schemas.microsoft.com/office/drawing/2014/main" id="{AECC4A25-8EE4-5F71-7039-B9D6B4729098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660760" y="919031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D886AF52-6F03-B5B1-ABE1-123DB0094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878379" y="1075749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3C473C1-8B3A-5C7A-E473-B0F5F267A5D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878379" y="1380551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B0155BC-BDA8-C818-E00A-BE1E32EAF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D7CB6CD-63CC-D7FD-0CF4-290A06E70C1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3233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41551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Dark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9BFF5F3-AA63-4E90-A5C2-2DF5193537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3" y="0"/>
            <a:ext cx="146304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159213-4973-B145-E517-EB9FCAD7B0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2632" y="-1"/>
            <a:ext cx="5376485" cy="2936727"/>
          </a:xfrm>
          <a:solidFill>
            <a:schemeClr val="accent3"/>
          </a:solidFill>
        </p:spPr>
        <p:txBody>
          <a:bodyPr lIns="91440">
            <a:noAutofit/>
          </a:bodyPr>
          <a:lstStyle>
            <a:lvl1pPr marL="274320" algn="l" defTabSz="146304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6428E205-3797-1272-896A-7E47BDDF21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42633" y="2936726"/>
            <a:ext cx="5376484" cy="5292874"/>
          </a:xfrm>
          <a:solidFill>
            <a:schemeClr val="accent3"/>
          </a:solidFill>
        </p:spPr>
        <p:txBody>
          <a:bodyPr/>
          <a:lstStyle>
            <a:lvl1pPr marL="27432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CE65F22-62CF-DAFA-08EF-029837C0F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9598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89C5C778-F4C0-C7CF-C813-C9C3A87D8E4E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3EEB7A42-5110-13AD-1E86-1C14D8EA0C4A}"/>
              </a:ext>
            </a:extLst>
          </p:cNvPr>
          <p:cNvSpPr/>
          <p:nvPr/>
        </p:nvSpPr>
        <p:spPr>
          <a:xfrm>
            <a:off x="9706771" y="1714501"/>
            <a:ext cx="492363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Titles Should Use Initial Caps </a:t>
            </a:r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503238" y="1872517"/>
            <a:ext cx="8713913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hart Placeholder 6"/>
          <p:cNvSpPr>
            <a:spLocks noGrp="1"/>
          </p:cNvSpPr>
          <p:nvPr>
            <p:ph type="chart" sz="quarter" idx="16"/>
          </p:nvPr>
        </p:nvSpPr>
        <p:spPr>
          <a:xfrm>
            <a:off x="503239" y="3045239"/>
            <a:ext cx="8713913" cy="383105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Click icon to add chart</a:t>
            </a:r>
            <a:endParaRPr lang="en-US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1BB87E08-F5B2-1C85-04B0-1A4D63D6F7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968943" y="1994359"/>
            <a:ext cx="4158220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DFCB2DF8-8D4A-D112-A1F9-55A56C739C93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9968943" y="3045239"/>
            <a:ext cx="4158220" cy="383105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8C89FE-E5DA-B993-1428-B78D5CC400E7}"/>
              </a:ext>
            </a:extLst>
          </p:cNvPr>
          <p:cNvCxnSpPr>
            <a:cxnSpLocks/>
          </p:cNvCxnSpPr>
          <p:nvPr/>
        </p:nvCxnSpPr>
        <p:spPr bwMode="auto">
          <a:xfrm>
            <a:off x="9968943" y="2900584"/>
            <a:ext cx="415822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F135AD9-D450-D550-8CBA-5F0400B4E9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739B51D3-3B21-2AAB-A9FD-BAB43EB824CA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8325FAC4-DB30-54EE-DEDB-3DD2AE0ABC93}"/>
              </a:ext>
            </a:extLst>
          </p:cNvPr>
          <p:cNvSpPr/>
          <p:nvPr/>
        </p:nvSpPr>
        <p:spPr>
          <a:xfrm>
            <a:off x="9706771" y="1714501"/>
            <a:ext cx="492363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F7991F-E5D2-69AF-0574-D160F25084BF}"/>
              </a:ext>
            </a:extLst>
          </p:cNvPr>
          <p:cNvCxnSpPr>
            <a:cxnSpLocks/>
          </p:cNvCxnSpPr>
          <p:nvPr/>
        </p:nvCxnSpPr>
        <p:spPr bwMode="auto">
          <a:xfrm>
            <a:off x="9968943" y="2900584"/>
            <a:ext cx="415822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object 2">
            <a:extLst>
              <a:ext uri="{FF2B5EF4-FFF2-40B4-BE49-F238E27FC236}">
                <a16:creationId xmlns:a16="http://schemas.microsoft.com/office/drawing/2014/main" id="{1BAD4F40-05B1-2DCB-74B9-A0DF63904DFC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D6F87AAF-7F68-886C-D0FC-51C22476C3EC}"/>
              </a:ext>
            </a:extLst>
          </p:cNvPr>
          <p:cNvSpPr/>
          <p:nvPr/>
        </p:nvSpPr>
        <p:spPr>
          <a:xfrm>
            <a:off x="9706771" y="1714501"/>
            <a:ext cx="492363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ABDE9DAE-827C-3489-8C4E-34AE60C7EF44}"/>
              </a:ext>
            </a:extLst>
          </p:cNvPr>
          <p:cNvCxnSpPr>
            <a:cxnSpLocks/>
          </p:cNvCxnSpPr>
          <p:nvPr/>
        </p:nvCxnSpPr>
        <p:spPr bwMode="auto">
          <a:xfrm>
            <a:off x="9968943" y="2900584"/>
            <a:ext cx="415822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object 2">
            <a:extLst>
              <a:ext uri="{FF2B5EF4-FFF2-40B4-BE49-F238E27FC236}">
                <a16:creationId xmlns:a16="http://schemas.microsoft.com/office/drawing/2014/main" id="{0C892109-A15B-A219-7331-8BABFBC3FC4A}"/>
              </a:ext>
            </a:extLst>
          </p:cNvPr>
          <p:cNvSpPr/>
          <p:nvPr userDrawn="1"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8" name="object 2">
            <a:extLst>
              <a:ext uri="{FF2B5EF4-FFF2-40B4-BE49-F238E27FC236}">
                <a16:creationId xmlns:a16="http://schemas.microsoft.com/office/drawing/2014/main" id="{30B810D4-F8F6-4733-8266-67B79500B558}"/>
              </a:ext>
            </a:extLst>
          </p:cNvPr>
          <p:cNvSpPr/>
          <p:nvPr userDrawn="1"/>
        </p:nvSpPr>
        <p:spPr>
          <a:xfrm>
            <a:off x="9706771" y="1714501"/>
            <a:ext cx="492363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3D07448-F26F-56BD-284F-D15CC336ED2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968943" y="2900584"/>
            <a:ext cx="415822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75166421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withou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89C5C778-F4C0-C7CF-C813-C9C3A87D8E4E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Titles Should Use Initial Caps </a:t>
            </a:r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503239" y="1872517"/>
            <a:ext cx="13623925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hart Placeholder 6"/>
          <p:cNvSpPr>
            <a:spLocks noGrp="1"/>
          </p:cNvSpPr>
          <p:nvPr>
            <p:ph type="chart" sz="quarter" idx="16"/>
          </p:nvPr>
        </p:nvSpPr>
        <p:spPr>
          <a:xfrm>
            <a:off x="503238" y="3045239"/>
            <a:ext cx="13623924" cy="383105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Click icon to add chart</a:t>
            </a: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651C850-897C-E949-B6AA-E058B3A7F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CFC7DC1A-6259-3AEB-A8EF-FF5223728A11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E708A5EF-8E19-CBBE-C2F8-8C73E2E578B8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F2EDF714-CAD3-755C-12C0-FEF3F7A5BCF0}"/>
              </a:ext>
            </a:extLst>
          </p:cNvPr>
          <p:cNvSpPr/>
          <p:nvPr userDrawn="1"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36089749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9B7C343-9278-D462-40D5-EBDFE3A21F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7920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 LAYOUT OF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A1B9540-768B-ACCF-01EE-CF2685BD13DD}"/>
              </a:ext>
            </a:extLst>
          </p:cNvPr>
          <p:cNvSpPr/>
          <p:nvPr/>
        </p:nvSpPr>
        <p:spPr bwMode="auto">
          <a:xfrm>
            <a:off x="0" y="0"/>
            <a:ext cx="14630400" cy="7434470"/>
          </a:xfrm>
          <a:prstGeom prst="rect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srgbClr val="FFFF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1176" y="1081752"/>
            <a:ext cx="1354804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7200">
                <a:solidFill>
                  <a:schemeClr val="bg1"/>
                </a:solidFill>
                <a:latin typeface="+mj-lt"/>
                <a:ea typeface="Noto Sans Medium" panose="020B0502040504020204" pitchFamily="34" charset="0"/>
                <a:cs typeface="Arial" panose="020B0604020202020204" pitchFamily="34" charset="0"/>
              </a:rPr>
              <a:t>Last</a:t>
            </a:r>
            <a:r>
              <a:rPr lang="en-US" sz="7200" baseline="0">
                <a:solidFill>
                  <a:schemeClr val="bg1"/>
                </a:solidFill>
                <a:latin typeface="+mj-lt"/>
                <a:ea typeface="Noto Sans Medium" panose="020B0502040504020204" pitchFamily="34" charset="0"/>
                <a:cs typeface="Arial" panose="020B0604020202020204" pitchFamily="34" charset="0"/>
              </a:rPr>
              <a:t> Layout </a:t>
            </a:r>
            <a:r>
              <a:rPr lang="en-US" sz="7200">
                <a:solidFill>
                  <a:schemeClr val="bg1"/>
                </a:solidFill>
                <a:latin typeface="+mj-lt"/>
                <a:ea typeface="Noto Sans Medium" panose="020B0502040504020204" pitchFamily="34" charset="0"/>
                <a:cs typeface="Arial" panose="020B0604020202020204" pitchFamily="34" charset="0"/>
              </a:rPr>
              <a:t>of Template</a:t>
            </a: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  <a:t>Any slide layouts after this</a:t>
            </a: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  <a:t>are from other templates </a:t>
            </a: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  <a:t>and should not be used</a:t>
            </a:r>
            <a:endParaRPr lang="en-US" sz="6600">
              <a:solidFill>
                <a:schemeClr val="bg1"/>
              </a:solidFill>
              <a:latin typeface="Arial" panose="020B0604020202020204" pitchFamily="34" charset="0"/>
              <a:ea typeface="Noto Sans Medium" panose="020B0502040504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437F2A-ED47-9A95-5644-5428319D1C22}"/>
              </a:ext>
            </a:extLst>
          </p:cNvPr>
          <p:cNvSpPr/>
          <p:nvPr/>
        </p:nvSpPr>
        <p:spPr bwMode="auto">
          <a:xfrm>
            <a:off x="0" y="0"/>
            <a:ext cx="14630400" cy="7434470"/>
          </a:xfrm>
          <a:prstGeom prst="rect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srgbClr val="FF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C79DBD-B8BB-561B-6131-4C9E090D139F}"/>
              </a:ext>
            </a:extLst>
          </p:cNvPr>
          <p:cNvSpPr/>
          <p:nvPr/>
        </p:nvSpPr>
        <p:spPr>
          <a:xfrm>
            <a:off x="541176" y="1081752"/>
            <a:ext cx="1354804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7200">
                <a:solidFill>
                  <a:schemeClr val="bg1"/>
                </a:solidFill>
                <a:latin typeface="+mj-lt"/>
                <a:ea typeface="Noto Sans Medium" panose="020B0502040504020204" pitchFamily="34" charset="0"/>
                <a:cs typeface="Arial" panose="020B0604020202020204" pitchFamily="34" charset="0"/>
              </a:rPr>
              <a:t>Last</a:t>
            </a:r>
            <a:r>
              <a:rPr lang="en-US" sz="7200" baseline="0">
                <a:solidFill>
                  <a:schemeClr val="bg1"/>
                </a:solidFill>
                <a:latin typeface="+mj-lt"/>
                <a:ea typeface="Noto Sans Medium" panose="020B0502040504020204" pitchFamily="34" charset="0"/>
                <a:cs typeface="Arial" panose="020B0604020202020204" pitchFamily="34" charset="0"/>
              </a:rPr>
              <a:t> Layout </a:t>
            </a:r>
            <a:r>
              <a:rPr lang="en-US" sz="7200">
                <a:solidFill>
                  <a:schemeClr val="bg1"/>
                </a:solidFill>
                <a:latin typeface="+mj-lt"/>
                <a:ea typeface="Noto Sans Medium" panose="020B0502040504020204" pitchFamily="34" charset="0"/>
                <a:cs typeface="Arial" panose="020B0604020202020204" pitchFamily="34" charset="0"/>
              </a:rPr>
              <a:t>of Template</a:t>
            </a: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  <a:t>Any slide layouts after this</a:t>
            </a: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  <a:t>are from other templates </a:t>
            </a: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  <a:t>and should not be used</a:t>
            </a:r>
            <a:endParaRPr lang="en-US" sz="6600">
              <a:solidFill>
                <a:schemeClr val="bg1"/>
              </a:solidFill>
              <a:latin typeface="Arial" panose="020B0604020202020204" pitchFamily="34" charset="0"/>
              <a:ea typeface="Noto Sans Medium" panose="020B0502040504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779D8C0-724D-6465-0F73-550EC22F83FA}"/>
              </a:ext>
            </a:extLst>
          </p:cNvPr>
          <p:cNvSpPr/>
          <p:nvPr/>
        </p:nvSpPr>
        <p:spPr bwMode="auto">
          <a:xfrm>
            <a:off x="0" y="0"/>
            <a:ext cx="14630400" cy="7434470"/>
          </a:xfrm>
          <a:prstGeom prst="rect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srgbClr val="FFFFFF"/>
              </a:solidFill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F15CD64-B815-EB17-1FED-8C15F701719A}"/>
              </a:ext>
            </a:extLst>
          </p:cNvPr>
          <p:cNvSpPr/>
          <p:nvPr/>
        </p:nvSpPr>
        <p:spPr>
          <a:xfrm>
            <a:off x="541176" y="1081752"/>
            <a:ext cx="1354804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7200">
                <a:solidFill>
                  <a:schemeClr val="bg1"/>
                </a:solidFill>
                <a:latin typeface="+mj-lt"/>
                <a:ea typeface="Noto Sans Medium" panose="020B0502040504020204" pitchFamily="34" charset="0"/>
                <a:cs typeface="Arial" panose="020B0604020202020204" pitchFamily="34" charset="0"/>
              </a:rPr>
              <a:t>Last</a:t>
            </a:r>
            <a:r>
              <a:rPr lang="en-US" sz="7200" baseline="0">
                <a:solidFill>
                  <a:schemeClr val="bg1"/>
                </a:solidFill>
                <a:latin typeface="+mj-lt"/>
                <a:ea typeface="Noto Sans Medium" panose="020B0502040504020204" pitchFamily="34" charset="0"/>
                <a:cs typeface="Arial" panose="020B0604020202020204" pitchFamily="34" charset="0"/>
              </a:rPr>
              <a:t> Layout </a:t>
            </a:r>
            <a:r>
              <a:rPr lang="en-US" sz="7200">
                <a:solidFill>
                  <a:schemeClr val="bg1"/>
                </a:solidFill>
                <a:latin typeface="+mj-lt"/>
                <a:ea typeface="Noto Sans Medium" panose="020B0502040504020204" pitchFamily="34" charset="0"/>
                <a:cs typeface="Arial" panose="020B0604020202020204" pitchFamily="34" charset="0"/>
              </a:rPr>
              <a:t>of Template</a:t>
            </a: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  <a:t>Any slide layouts after this</a:t>
            </a: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  <a:t>are from other templates </a:t>
            </a: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  <a:t>and should not be used</a:t>
            </a:r>
            <a:endParaRPr lang="en-US" sz="6600">
              <a:solidFill>
                <a:schemeClr val="bg1"/>
              </a:solidFill>
              <a:latin typeface="Arial" panose="020B0604020202020204" pitchFamily="34" charset="0"/>
              <a:ea typeface="Noto Sans Medium" panose="020B05020405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160911"/>
      </p:ext>
    </p:extLst>
  </p:cSld>
  <p:clrMapOvr>
    <a:masterClrMapping/>
  </p:clrMapOvr>
  <p:hf sldNum="0"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616688"/>
            <a:ext cx="4302678" cy="729227"/>
          </a:xfrm>
        </p:spPr>
        <p:txBody>
          <a:bodyPr lIns="9144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03237" y="1597027"/>
            <a:ext cx="3060250" cy="1348193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339712" indent="0">
              <a:buNone/>
              <a:defRPr sz="2800"/>
            </a:lvl2pPr>
            <a:lvl3pPr marL="688948" indent="0">
              <a:buNone/>
              <a:defRPr sz="2800"/>
            </a:lvl3pPr>
            <a:lvl4pPr marL="976273" indent="0">
              <a:buNone/>
              <a:defRPr sz="2800"/>
            </a:lvl4pPr>
            <a:lvl5pPr marL="1314397" indent="0">
              <a:buNone/>
              <a:defRPr sz="2800"/>
            </a:lvl5pPr>
          </a:lstStyle>
          <a:p>
            <a:pPr lvl="0"/>
            <a:r>
              <a:rPr lang="en-US"/>
              <a:t>Click to edit subtitle text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0F6CA80A-BA8C-B7F2-8C4E-F84D62670B2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3233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0DC35C0-C611-78A7-EFF1-0330D38B6D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720853" y="5917437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F97933E-A769-4EC3-221C-BD006D40E1B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0853" y="6222239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79D9B7D2-2E2B-3273-95B3-EF18CB903DC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984049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210B44B-5432-4C48-2886-68C6391780E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01669" y="5917437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FFAAB62C-3F7A-FE76-23EB-98DB2C24AA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01669" y="6222239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91540D4C-2F55-AF9F-EB75-B005081C1B2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459080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4F6C9556-BFE5-B01F-9587-486E3743580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76699" y="5917437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ED38802-657F-81C9-048E-05CB3E058EF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76699" y="6222239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F6E8F21C-F64B-5865-6BCD-F80121E8E88E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0934110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535D82FB-2E4E-4B62-8878-B6A81F0D91C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151729" y="5917437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9396F1E-0D7A-C6CC-EFE8-C181FDAFC3F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151729" y="6222239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94521486-C084-761E-652A-41F8EDD95CD2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03233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8DC7B0C1-3855-86C2-0A18-D670191A839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720853" y="4318132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8955BC9D-F392-B268-B8FA-CC8EA43E77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720853" y="462293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BD558958-69BB-A734-6ACB-32F309A77CFF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3984049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F0B6883B-4B23-05B7-1A9A-829255DBC0D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01669" y="4318132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882FBF47-1EC2-57D6-A2F5-3CB615404C5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01669" y="462293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B4F1ECC7-0294-0893-F7B6-4B719C20DB3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7459080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FE4742C-62A6-3943-3AB9-E1473AAB7BA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76699" y="4318132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1018C43F-F5F3-65A1-AD09-625021BFECD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76699" y="462293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DCFA9079-BB94-319C-A413-6D8E15EEAD2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0934110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94925F85-A2AA-F720-3745-59937409054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2151729" y="4318132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BA19A9E8-6749-F611-3A66-EF24A8AA008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2151729" y="462293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4F4355E3-EC8E-5C40-BF7E-21130271D4CF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3984049" y="2567105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B899B7C8-075B-A7DA-BC67-2BE408DFE9D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201669" y="2723823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4237FA6-A072-9159-A24D-79BBBDF4E06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201669" y="302862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BABB45AB-EF52-4504-652B-34551886BBAF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7459080" y="2567105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739A6FDB-63BA-5D83-CAF0-EAB99485579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676699" y="2723823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3CC40181-25B6-D371-6EDE-263324525C5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676699" y="302862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2" name="Picture Placeholder 6">
            <a:extLst>
              <a:ext uri="{FF2B5EF4-FFF2-40B4-BE49-F238E27FC236}">
                <a16:creationId xmlns:a16="http://schemas.microsoft.com/office/drawing/2014/main" id="{AECC4A25-8EE4-5F71-7039-B9D6B4729098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660760" y="919031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D886AF52-6F03-B5B1-ABE1-123DB0094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878379" y="1075749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3C473C1-8B3A-5C7A-E473-B0F5F267A5D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878379" y="1380551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B0155BC-BDA8-C818-E00A-BE1E32EAF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449E69DA-746D-E1BA-1822-7161764EEA8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3233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36463759"/>
      </p:ext>
    </p:extLst>
  </p:cSld>
  <p:clrMapOvr>
    <a:masterClrMapping/>
  </p:clrMapOvr>
  <p:hf sldNum="0"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/Closing Slide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4AAEE0-7563-43D8-2EA6-0EF66AD33038}"/>
              </a:ext>
            </a:extLst>
          </p:cNvPr>
          <p:cNvSpPr/>
          <p:nvPr/>
        </p:nvSpPr>
        <p:spPr>
          <a:xfrm>
            <a:off x="0" y="1"/>
            <a:ext cx="14630400" cy="72310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2"/>
              </a:solidFill>
            </a:endParaRPr>
          </a:p>
        </p:txBody>
      </p:sp>
      <p:pic>
        <p:nvPicPr>
          <p:cNvPr id="7" name="Picture 6" descr="A green and white squares&#10;&#10;Description automatically generated">
            <a:extLst>
              <a:ext uri="{FF2B5EF4-FFF2-40B4-BE49-F238E27FC236}">
                <a16:creationId xmlns:a16="http://schemas.microsoft.com/office/drawing/2014/main" id="{F20F85B9-FEB9-E836-6DAC-242661FDE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5254" y="0"/>
            <a:ext cx="5415146" cy="723015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8D37EB2-5223-EE12-23A2-A024E2AF66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77" y="1318635"/>
            <a:ext cx="6367654" cy="1276438"/>
          </a:xfrm>
        </p:spPr>
        <p:txBody>
          <a:bodyPr lIns="91440">
            <a:noAutofit/>
          </a:bodyPr>
          <a:lstStyle>
            <a:lvl1pPr algn="l" defTabSz="1462981" rtl="0" eaLnBrk="1" latinLnBrk="0" hangingPunct="1"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C72A97E-78EF-DAED-456A-D9CCEC8F65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3777" y="2955783"/>
            <a:ext cx="6367654" cy="91034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E904E0F-9C02-56BE-7DF9-ADE6E1C29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3370EA96-50D0-C37D-F04D-1D010C6F194A}"/>
              </a:ext>
            </a:extLst>
          </p:cNvPr>
          <p:cNvSpPr/>
          <p:nvPr/>
        </p:nvSpPr>
        <p:spPr>
          <a:xfrm>
            <a:off x="0" y="1"/>
            <a:ext cx="14630400" cy="72310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2"/>
              </a:solidFill>
            </a:endParaRPr>
          </a:p>
        </p:txBody>
      </p:sp>
      <p:pic>
        <p:nvPicPr>
          <p:cNvPr id="4" name="Picture 6" descr="A green and white squares&#10;&#10;Description automatically generated">
            <a:extLst>
              <a:ext uri="{FF2B5EF4-FFF2-40B4-BE49-F238E27FC236}">
                <a16:creationId xmlns:a16="http://schemas.microsoft.com/office/drawing/2014/main" id="{EC03D479-41DE-B812-A35D-C7E623445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5254" y="0"/>
            <a:ext cx="5415146" cy="723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139337"/>
      </p:ext>
    </p:extLst>
  </p:cSld>
  <p:clrMapOvr>
    <a:masterClrMapping/>
  </p:clrMapOvr>
  <p:hf sldNum="0"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-brand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F5FC2D6-258E-2A4C-99EE-17BDF6F362B5}"/>
              </a:ext>
            </a:extLst>
          </p:cNvPr>
          <p:cNvSpPr/>
          <p:nvPr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C6D24F-3F63-5BDF-85A3-4AE929F754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8168" y="2275120"/>
            <a:ext cx="14630380" cy="36702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D9FEA5-9836-9524-A302-D1D4F2E9659B}"/>
              </a:ext>
            </a:extLst>
          </p:cNvPr>
          <p:cNvSpPr txBox="1"/>
          <p:nvPr/>
        </p:nvSpPr>
        <p:spPr>
          <a:xfrm>
            <a:off x="7315201" y="6302866"/>
            <a:ext cx="731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NI is now part of Emerson.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50ED1-DB5B-ABCC-5F7C-40C47AA2A7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40ED92E-E637-0470-A6C3-B95DF6A40D4E}"/>
              </a:ext>
            </a:extLst>
          </p:cNvPr>
          <p:cNvSpPr/>
          <p:nvPr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srgbClr val="FFFFFF"/>
              </a:solidFill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BD671C3E-7742-BA45-7E1F-4904B4132A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8168" y="2275120"/>
            <a:ext cx="14630380" cy="3670207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910E1A6F-4A5A-4889-481A-254F752C577D}"/>
              </a:ext>
            </a:extLst>
          </p:cNvPr>
          <p:cNvSpPr txBox="1"/>
          <p:nvPr/>
        </p:nvSpPr>
        <p:spPr>
          <a:xfrm>
            <a:off x="7315201" y="6302866"/>
            <a:ext cx="731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NI is now part of Emerson.</a:t>
            </a:r>
          </a:p>
        </p:txBody>
      </p:sp>
    </p:spTree>
    <p:extLst>
      <p:ext uri="{BB962C8B-B14F-4D97-AF65-F5344CB8AC3E}">
        <p14:creationId xmlns:p14="http://schemas.microsoft.com/office/powerpoint/2010/main" val="4237333884"/>
      </p:ext>
    </p:extLst>
  </p:cSld>
  <p:clrMapOvr>
    <a:masterClrMapping/>
  </p:clrMapOvr>
  <p:hf sldNum="0"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-brand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6CF378-F0E6-5034-6CF6-ECC88E4B67B9}"/>
              </a:ext>
            </a:extLst>
          </p:cNvPr>
          <p:cNvSpPr/>
          <p:nvPr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BDEE70-751A-F683-49D1-3563D21315EA}"/>
              </a:ext>
            </a:extLst>
          </p:cNvPr>
          <p:cNvSpPr txBox="1"/>
          <p:nvPr/>
        </p:nvSpPr>
        <p:spPr>
          <a:xfrm>
            <a:off x="7315201" y="6302866"/>
            <a:ext cx="731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2">
                    <a:lumMod val="10000"/>
                  </a:schemeClr>
                </a:solidFill>
              </a:rPr>
              <a:t>NI is now part of Emerson.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E24624E-DE7B-5966-1304-9A8148C88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5A4D87-FB75-092D-ED6F-D87BA620E8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8168" y="2275120"/>
            <a:ext cx="14630380" cy="3670207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2357D45C-FA30-08AA-5597-08AA0FF1DE81}"/>
              </a:ext>
            </a:extLst>
          </p:cNvPr>
          <p:cNvSpPr/>
          <p:nvPr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srgbClr val="FFFFFF"/>
              </a:solidFill>
            </a:endParaRPr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AFAC2A96-53D3-EC07-88AF-A57174CEABEA}"/>
              </a:ext>
            </a:extLst>
          </p:cNvPr>
          <p:cNvSpPr txBox="1"/>
          <p:nvPr/>
        </p:nvSpPr>
        <p:spPr>
          <a:xfrm>
            <a:off x="7315201" y="6302866"/>
            <a:ext cx="731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2">
                    <a:lumMod val="10000"/>
                  </a:schemeClr>
                </a:solidFill>
              </a:rPr>
              <a:t>NI is now part of Emerson.</a:t>
            </a:r>
          </a:p>
        </p:txBody>
      </p:sp>
      <p:pic>
        <p:nvPicPr>
          <p:cNvPr id="5" name="Picture 11">
            <a:extLst>
              <a:ext uri="{FF2B5EF4-FFF2-40B4-BE49-F238E27FC236}">
                <a16:creationId xmlns:a16="http://schemas.microsoft.com/office/drawing/2014/main" id="{E5F5EE5B-9D2A-BC16-E41B-21A93A483C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8168" y="2275120"/>
            <a:ext cx="14630380" cy="367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22468"/>
      </p:ext>
    </p:extLst>
  </p:cSld>
  <p:clrMapOvr>
    <a:masterClrMapping/>
  </p:clrMapOvr>
  <p:hf sldNum="0"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Breaker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4630400" cy="72310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547100" y="1530221"/>
            <a:ext cx="5580062" cy="2050895"/>
          </a:xfrm>
        </p:spPr>
        <p:txBody>
          <a:bodyPr>
            <a:noAutofit/>
          </a:bodyPr>
          <a:lstStyle>
            <a:lvl1pPr algn="l" defTabSz="1462981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200" cap="none" baseline="0" dirty="0">
                <a:solidFill>
                  <a:schemeClr val="bg1"/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B786E8-C0D1-6610-0652-288C064910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F3C98B94-5C52-E620-69BA-360353B197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47100" y="3956962"/>
            <a:ext cx="5580062" cy="91034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39D28D5-A065-9D4B-08E3-E8427328E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6289AE0-E7B1-62BF-DCCC-42D67B987A60}"/>
              </a:ext>
            </a:extLst>
          </p:cNvPr>
          <p:cNvSpPr/>
          <p:nvPr/>
        </p:nvSpPr>
        <p:spPr>
          <a:xfrm>
            <a:off x="0" y="0"/>
            <a:ext cx="14630400" cy="72310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9" name="Straight Connector 6">
            <a:extLst>
              <a:ext uri="{FF2B5EF4-FFF2-40B4-BE49-F238E27FC236}">
                <a16:creationId xmlns:a16="http://schemas.microsoft.com/office/drawing/2014/main" id="{FD2966AD-5830-9D59-14A3-3EA0013E3B53}"/>
              </a:ext>
            </a:extLst>
          </p:cNvPr>
          <p:cNvCxnSpPr/>
          <p:nvPr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">
            <a:extLst>
              <a:ext uri="{FF2B5EF4-FFF2-40B4-BE49-F238E27FC236}">
                <a16:creationId xmlns:a16="http://schemas.microsoft.com/office/drawing/2014/main" id="{55F6215E-7934-CC60-8E91-FC10058841D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156420"/>
      </p:ext>
    </p:extLst>
  </p:cSld>
  <p:clrMapOvr>
    <a:masterClrMapping/>
  </p:clrMapOvr>
  <p:hf sldNum="0"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Breaker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4630400" cy="72310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547100" y="1530221"/>
            <a:ext cx="5580062" cy="2050895"/>
          </a:xfrm>
        </p:spPr>
        <p:txBody>
          <a:bodyPr>
            <a:noAutofit/>
          </a:bodyPr>
          <a:lstStyle>
            <a:lvl1pPr algn="l" defTabSz="1462981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200" cap="none" baseline="0" dirty="0">
                <a:solidFill>
                  <a:schemeClr val="bg1"/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B786E8-C0D1-6610-0652-288C064910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F3C98B94-5C52-E620-69BA-360353B197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47100" y="3956962"/>
            <a:ext cx="5580062" cy="91034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39D28D5-A065-9D4B-08E3-E8427328E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36B908B-8AAD-F60B-406D-B487A0FAB96A}"/>
              </a:ext>
            </a:extLst>
          </p:cNvPr>
          <p:cNvSpPr/>
          <p:nvPr/>
        </p:nvSpPr>
        <p:spPr>
          <a:xfrm>
            <a:off x="0" y="0"/>
            <a:ext cx="14630400" cy="72310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9" name="Straight Connector 6">
            <a:extLst>
              <a:ext uri="{FF2B5EF4-FFF2-40B4-BE49-F238E27FC236}">
                <a16:creationId xmlns:a16="http://schemas.microsoft.com/office/drawing/2014/main" id="{428B6F17-0291-1458-2BBC-2194E6B9E758}"/>
              </a:ext>
            </a:extLst>
          </p:cNvPr>
          <p:cNvCxnSpPr/>
          <p:nvPr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">
            <a:extLst>
              <a:ext uri="{FF2B5EF4-FFF2-40B4-BE49-F238E27FC236}">
                <a16:creationId xmlns:a16="http://schemas.microsoft.com/office/drawing/2014/main" id="{0AC9F06B-DD4F-46B2-7D01-5718422641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2507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Dark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9BFF5F3-AA63-4E90-A5C2-2DF5193537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3" y="0"/>
            <a:ext cx="146304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159213-4973-B145-E517-EB9FCAD7B0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2632" y="-1"/>
            <a:ext cx="5376485" cy="2936727"/>
          </a:xfrm>
          <a:solidFill>
            <a:schemeClr val="accent2"/>
          </a:solidFill>
        </p:spPr>
        <p:txBody>
          <a:bodyPr lIns="91440">
            <a:noAutofit/>
          </a:bodyPr>
          <a:lstStyle>
            <a:lvl1pPr marL="274320" algn="l" defTabSz="146304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6428E205-3797-1272-896A-7E47BDDF21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42633" y="2936726"/>
            <a:ext cx="5376484" cy="5292874"/>
          </a:xfrm>
          <a:solidFill>
            <a:schemeClr val="accent2"/>
          </a:solidFill>
        </p:spPr>
        <p:txBody>
          <a:bodyPr/>
          <a:lstStyle>
            <a:lvl1pPr marL="27432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CE65F22-62CF-DAFA-08EF-029837C0F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4009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reaker_Blu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4630400" cy="72310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47100" y="1530221"/>
            <a:ext cx="5580062" cy="2050895"/>
          </a:xfrm>
        </p:spPr>
        <p:txBody>
          <a:bodyPr>
            <a:noAutofit/>
          </a:bodyPr>
          <a:lstStyle>
            <a:lvl1pPr algn="l" defTabSz="1462981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12F83A-DB6F-F511-2661-4228658F732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BD5C8983-9837-9124-4B5B-8C9E6E1E35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47100" y="3956962"/>
            <a:ext cx="5580062" cy="91034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57B30E0-B710-C5EF-4F55-0FD6FC853D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D0454A02-5C30-5892-3D53-38F325B7171E}"/>
              </a:ext>
            </a:extLst>
          </p:cNvPr>
          <p:cNvSpPr/>
          <p:nvPr/>
        </p:nvSpPr>
        <p:spPr>
          <a:xfrm>
            <a:off x="0" y="1"/>
            <a:ext cx="14630400" cy="72310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1BFACEED-EFD6-A8EB-4976-E31EFB10E1F1}"/>
              </a:ext>
            </a:extLst>
          </p:cNvPr>
          <p:cNvCxnSpPr/>
          <p:nvPr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BC38188C-6098-858E-721F-A96C620AF20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90386"/>
      </p:ext>
    </p:extLst>
  </p:cSld>
  <p:clrMapOvr>
    <a:masterClrMapping/>
  </p:clrMapOvr>
  <p:hf sldNum="0"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/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29CB7604-41D7-C52B-91F1-8825BBA54CC8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7C2C21-21DC-C1D3-2FC5-B4D312E26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3238" y="2036830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1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67C484B-16A7-DDBF-14F2-86FF1A2843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3238" y="2909796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2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A7991BED-ABDA-00E6-FA19-59ECC9513C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237" y="3782761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3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EB9D5586-12D0-0617-0E83-18566F5F3D3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3237" y="4655728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4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CF0DDFD5-43B7-F702-6963-ED560A9829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237" y="5528694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5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0CEF86B-120C-0941-9E60-043E44E676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37" y="6401658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6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E026C21-57F3-D6D8-15BF-C37F4D4FE5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94493" y="2036830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76A126D3-BDF5-3AEE-1652-826946CF5D5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94493" y="2909796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BFF508D-A562-2556-E822-0712912C76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94492" y="3782761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9A7B486F-B636-3264-024E-F220C2E86F2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94492" y="4655728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A85B539F-6478-15FE-15B6-DF8BF611045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94492" y="5528694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8F8F0E5-9313-5F1C-EA96-805FDEBFAAE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94492" y="6401658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56C1EBB-5DA5-BF02-BDC5-AA34C3503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1E5D53D2-4AD2-8965-FAFA-0C4477DDB21C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568380944"/>
      </p:ext>
    </p:extLst>
  </p:cSld>
  <p:clrMapOvr>
    <a:masterClrMapping/>
  </p:clrMapOvr>
  <p:hf sldNum="0"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lai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1A7477AD-DFD3-6E09-ADB5-2626AFF82BB1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2652904"/>
            <a:ext cx="13623926" cy="4213507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E0690B-A650-10E2-4533-EBACCFF1E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238" y="1960632"/>
            <a:ext cx="13623924" cy="596900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2C4C05A-3048-8787-2847-1F300FCF8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E6F82C15-5F18-F179-F3E6-5D68061DDF51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6FBD28C9-7036-3442-9955-E7B2FA7493BC}"/>
              </a:ext>
            </a:extLst>
          </p:cNvPr>
          <p:cNvSpPr/>
          <p:nvPr userDrawn="1"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32356285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2-block 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1A7477AD-DFD3-6E09-ADB5-2626AFF82BB1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2652904"/>
            <a:ext cx="6666190" cy="421350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339712" indent="0">
              <a:buNone/>
              <a:defRPr sz="1800"/>
            </a:lvl2pPr>
            <a:lvl3pPr marL="688948" indent="0">
              <a:buNone/>
              <a:defRPr sz="1800"/>
            </a:lvl3pPr>
            <a:lvl4pPr marL="976273" indent="0">
              <a:buNone/>
              <a:defRPr sz="1800"/>
            </a:lvl4pPr>
            <a:lvl5pPr marL="1314397" indent="0">
              <a:buNone/>
              <a:defRPr sz="18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E0690B-A650-10E2-4533-EBACCFF1E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239" y="1960632"/>
            <a:ext cx="6666188" cy="59690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FC8DC0-6478-538D-D5BB-1C7A5196457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460973" y="2652904"/>
            <a:ext cx="6666190" cy="421350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339712" indent="0">
              <a:buNone/>
              <a:defRPr sz="1800"/>
            </a:lvl2pPr>
            <a:lvl3pPr marL="688948" indent="0">
              <a:buNone/>
              <a:defRPr sz="1800"/>
            </a:lvl3pPr>
            <a:lvl4pPr marL="976273" indent="0">
              <a:buNone/>
              <a:defRPr sz="1800"/>
            </a:lvl4pPr>
            <a:lvl5pPr marL="1314397" indent="0">
              <a:buNone/>
              <a:defRPr sz="18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582A5401-52A2-8570-1E7F-12F6CAFEBE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0974" y="1960632"/>
            <a:ext cx="6666188" cy="596900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6B23157-C7C5-A8CF-164C-6F71BC03A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D744278D-78DB-DED7-3BFF-030F1920D826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19174266"/>
      </p:ext>
    </p:extLst>
  </p:cSld>
  <p:clrMapOvr>
    <a:masterClrMapping/>
  </p:clrMapOvr>
  <p:hf sldNum="0"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ingle Block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3640" y="1127200"/>
            <a:ext cx="5486400" cy="1017918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3641" y="2305438"/>
            <a:ext cx="5567953" cy="4436069"/>
          </a:xfrm>
        </p:spPr>
        <p:txBody>
          <a:bodyPr>
            <a:noAutofit/>
          </a:bodyPr>
          <a:lstStyle>
            <a:lvl1pPr marL="0" indent="0">
              <a:buNone/>
              <a:defRPr sz="1700"/>
            </a:lvl1pPr>
            <a:lvl2pPr marL="339712" indent="0">
              <a:buNone/>
              <a:defRPr sz="1700"/>
            </a:lvl2pPr>
            <a:lvl3pPr marL="688948" indent="0">
              <a:buNone/>
              <a:defRPr sz="1700"/>
            </a:lvl3pPr>
            <a:lvl4pPr marL="976273" indent="0">
              <a:buNone/>
              <a:defRPr sz="1700"/>
            </a:lvl4pPr>
            <a:lvl5pPr marL="1314397" indent="0">
              <a:buNone/>
              <a:defRPr sz="17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5F5E3664-151B-7A7F-4F7C-2A507E6478C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14899" y="0"/>
            <a:ext cx="3378202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CEC826-D1F7-EA99-352F-49B6565DAE2C}"/>
              </a:ext>
            </a:extLst>
          </p:cNvPr>
          <p:cNvSpPr/>
          <p:nvPr/>
        </p:nvSpPr>
        <p:spPr>
          <a:xfrm>
            <a:off x="0" y="0"/>
            <a:ext cx="4914898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0F2A52D-6982-1DF0-3FA0-210C5B9B83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2589" y="2502859"/>
            <a:ext cx="3540125" cy="2179637"/>
          </a:xfr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  <a:lvl2pPr>
              <a:defRPr sz="4000">
                <a:solidFill>
                  <a:schemeClr val="bg1"/>
                </a:solidFill>
                <a:latin typeface="+mj-lt"/>
              </a:defRPr>
            </a:lvl2pPr>
            <a:lvl3pPr>
              <a:defRPr sz="4000">
                <a:solidFill>
                  <a:schemeClr val="bg1"/>
                </a:solidFill>
                <a:latin typeface="+mj-lt"/>
              </a:defRPr>
            </a:lvl3pPr>
            <a:lvl4pPr>
              <a:defRPr sz="4000">
                <a:solidFill>
                  <a:schemeClr val="bg1"/>
                </a:solidFill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6F681F-0D2D-8334-C08A-5E22FD0B7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BB20690-BA48-9324-4A9D-50516178768F}"/>
              </a:ext>
            </a:extLst>
          </p:cNvPr>
          <p:cNvSpPr/>
          <p:nvPr/>
        </p:nvSpPr>
        <p:spPr>
          <a:xfrm>
            <a:off x="0" y="0"/>
            <a:ext cx="4914898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614048619"/>
      </p:ext>
    </p:extLst>
  </p:cSld>
  <p:clrMapOvr>
    <a:masterClrMapping/>
  </p:clrMapOvr>
  <p:hf sldNum="0"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ingle Block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3640" y="1127200"/>
            <a:ext cx="5486400" cy="1017918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3641" y="2305438"/>
            <a:ext cx="5567953" cy="4436069"/>
          </a:xfrm>
        </p:spPr>
        <p:txBody>
          <a:bodyPr>
            <a:noAutofit/>
          </a:bodyPr>
          <a:lstStyle>
            <a:lvl1pPr marL="0" indent="0">
              <a:buNone/>
              <a:defRPr sz="1700"/>
            </a:lvl1pPr>
            <a:lvl2pPr marL="339712" indent="0">
              <a:buNone/>
              <a:defRPr sz="1700"/>
            </a:lvl2pPr>
            <a:lvl3pPr marL="688948" indent="0">
              <a:buNone/>
              <a:defRPr sz="1700"/>
            </a:lvl3pPr>
            <a:lvl4pPr marL="976273" indent="0">
              <a:buNone/>
              <a:defRPr sz="1700"/>
            </a:lvl4pPr>
            <a:lvl5pPr marL="1314397" indent="0">
              <a:buNone/>
              <a:defRPr sz="17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5F5E3664-151B-7A7F-4F7C-2A507E6478C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14899" y="0"/>
            <a:ext cx="3378202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CEC826-D1F7-EA99-352F-49B6565DAE2C}"/>
              </a:ext>
            </a:extLst>
          </p:cNvPr>
          <p:cNvSpPr/>
          <p:nvPr/>
        </p:nvSpPr>
        <p:spPr>
          <a:xfrm>
            <a:off x="0" y="0"/>
            <a:ext cx="4914898" cy="822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0F2A52D-6982-1DF0-3FA0-210C5B9B83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2589" y="2502859"/>
            <a:ext cx="3540125" cy="2179637"/>
          </a:xfr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  <a:lvl2pPr>
              <a:defRPr sz="4000">
                <a:solidFill>
                  <a:schemeClr val="bg1"/>
                </a:solidFill>
                <a:latin typeface="+mj-lt"/>
              </a:defRPr>
            </a:lvl2pPr>
            <a:lvl3pPr>
              <a:defRPr sz="4000">
                <a:solidFill>
                  <a:schemeClr val="bg1"/>
                </a:solidFill>
                <a:latin typeface="+mj-lt"/>
              </a:defRPr>
            </a:lvl3pPr>
            <a:lvl4pPr>
              <a:defRPr sz="4000">
                <a:solidFill>
                  <a:schemeClr val="bg1"/>
                </a:solidFill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6F681F-0D2D-8334-C08A-5E22FD0B7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A70E395-E8F0-7141-9A88-3AAA29802F0F}"/>
              </a:ext>
            </a:extLst>
          </p:cNvPr>
          <p:cNvSpPr/>
          <p:nvPr/>
        </p:nvSpPr>
        <p:spPr>
          <a:xfrm>
            <a:off x="0" y="0"/>
            <a:ext cx="4914898" cy="822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871871000"/>
      </p:ext>
    </p:extLst>
  </p:cSld>
  <p:clrMapOvr>
    <a:masterClrMapping/>
  </p:clrMapOvr>
  <p:hf sldNum="0"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2 Column With Subhead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6011" y="2298700"/>
            <a:ext cx="5908487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740506" y="2298700"/>
            <a:ext cx="6369196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1" y="3230815"/>
            <a:ext cx="5908489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7740505" y="3230815"/>
            <a:ext cx="6369192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842E2-D7BE-65D5-63F4-9548CA8AE0C1}"/>
              </a:ext>
            </a:extLst>
          </p:cNvPr>
          <p:cNvCxnSpPr>
            <a:cxnSpLocks/>
          </p:cNvCxnSpPr>
          <p:nvPr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FD829-7BA5-3C6D-763D-59772F850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4E2F5871-9DE5-1FD5-9FA5-7E412CF05AB8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cxnSp>
        <p:nvCxnSpPr>
          <p:cNvPr id="8" name="Straight Connector 3">
            <a:extLst>
              <a:ext uri="{FF2B5EF4-FFF2-40B4-BE49-F238E27FC236}">
                <a16:creationId xmlns:a16="http://schemas.microsoft.com/office/drawing/2014/main" id="{85214550-49CF-F881-6B2D-9CB12AAEE6C6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4">
            <a:extLst>
              <a:ext uri="{FF2B5EF4-FFF2-40B4-BE49-F238E27FC236}">
                <a16:creationId xmlns:a16="http://schemas.microsoft.com/office/drawing/2014/main" id="{FE51125F-8C81-9F16-CCB8-0F7AC345A240}"/>
              </a:ext>
            </a:extLst>
          </p:cNvPr>
          <p:cNvCxnSpPr>
            <a:cxnSpLocks/>
          </p:cNvCxnSpPr>
          <p:nvPr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23859203"/>
      </p:ext>
    </p:extLst>
  </p:cSld>
  <p:clrMapOvr>
    <a:masterClrMapping/>
  </p:clrMapOvr>
  <p:hf sldNum="0"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2 Column With Subhead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1" y="2298701"/>
            <a:ext cx="5908489" cy="40005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7740505" y="2298701"/>
            <a:ext cx="6369192" cy="40005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842E2-D7BE-65D5-63F4-9548CA8AE0C1}"/>
              </a:ext>
            </a:extLst>
          </p:cNvPr>
          <p:cNvCxnSpPr>
            <a:cxnSpLocks/>
          </p:cNvCxnSpPr>
          <p:nvPr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FD829-7BA5-3C6D-763D-59772F850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AC3CC897-7E88-3C78-124A-2E6E31D0005A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cxnSp>
        <p:nvCxnSpPr>
          <p:cNvPr id="8" name="Straight Connector 3">
            <a:extLst>
              <a:ext uri="{FF2B5EF4-FFF2-40B4-BE49-F238E27FC236}">
                <a16:creationId xmlns:a16="http://schemas.microsoft.com/office/drawing/2014/main" id="{44D4CC25-7F3B-753C-D39E-997F9F5690EA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4">
            <a:extLst>
              <a:ext uri="{FF2B5EF4-FFF2-40B4-BE49-F238E27FC236}">
                <a16:creationId xmlns:a16="http://schemas.microsoft.com/office/drawing/2014/main" id="{89B7B4AD-7BD4-3489-AD21-D5E3CDA37E51}"/>
              </a:ext>
            </a:extLst>
          </p:cNvPr>
          <p:cNvCxnSpPr>
            <a:cxnSpLocks/>
          </p:cNvCxnSpPr>
          <p:nvPr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053005233"/>
      </p:ext>
    </p:extLst>
  </p:cSld>
  <p:clrMapOvr>
    <a:masterClrMapping/>
  </p:clrMapOvr>
  <p:hf sldNum="0"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2 Column With Subhead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6011" y="2298700"/>
            <a:ext cx="5908487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740506" y="2298700"/>
            <a:ext cx="6369196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1" y="3230815"/>
            <a:ext cx="5908489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7740505" y="3230815"/>
            <a:ext cx="6369192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842E2-D7BE-65D5-63F4-9548CA8AE0C1}"/>
              </a:ext>
            </a:extLst>
          </p:cNvPr>
          <p:cNvCxnSpPr>
            <a:cxnSpLocks/>
          </p:cNvCxnSpPr>
          <p:nvPr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FD829-7BA5-3C6D-763D-59772F850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3">
            <a:extLst>
              <a:ext uri="{FF2B5EF4-FFF2-40B4-BE49-F238E27FC236}">
                <a16:creationId xmlns:a16="http://schemas.microsoft.com/office/drawing/2014/main" id="{8594CE9B-AE1F-0353-74FA-F26C95C7872E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4">
            <a:extLst>
              <a:ext uri="{FF2B5EF4-FFF2-40B4-BE49-F238E27FC236}">
                <a16:creationId xmlns:a16="http://schemas.microsoft.com/office/drawing/2014/main" id="{46697D07-6FAF-1338-9F43-A99AC9A01536}"/>
              </a:ext>
            </a:extLst>
          </p:cNvPr>
          <p:cNvCxnSpPr>
            <a:cxnSpLocks/>
          </p:cNvCxnSpPr>
          <p:nvPr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82156520"/>
      </p:ext>
    </p:extLst>
  </p:cSld>
  <p:clrMapOvr>
    <a:masterClrMapping/>
  </p:clrMapOvr>
  <p:hf sldNum="0"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2 Column With Subhead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1" y="2298701"/>
            <a:ext cx="5908489" cy="40005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7740505" y="2298701"/>
            <a:ext cx="6369192" cy="40005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842E2-D7BE-65D5-63F4-9548CA8AE0C1}"/>
              </a:ext>
            </a:extLst>
          </p:cNvPr>
          <p:cNvCxnSpPr>
            <a:cxnSpLocks/>
          </p:cNvCxnSpPr>
          <p:nvPr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FD829-7BA5-3C6D-763D-59772F850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3">
            <a:extLst>
              <a:ext uri="{FF2B5EF4-FFF2-40B4-BE49-F238E27FC236}">
                <a16:creationId xmlns:a16="http://schemas.microsoft.com/office/drawing/2014/main" id="{EACD8A6E-1A26-F9C0-7BC5-981D1A39255D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4">
            <a:extLst>
              <a:ext uri="{FF2B5EF4-FFF2-40B4-BE49-F238E27FC236}">
                <a16:creationId xmlns:a16="http://schemas.microsoft.com/office/drawing/2014/main" id="{825EB9BC-F9DF-32CD-EB42-2C949AEC9113}"/>
              </a:ext>
            </a:extLst>
          </p:cNvPr>
          <p:cNvCxnSpPr>
            <a:cxnSpLocks/>
          </p:cNvCxnSpPr>
          <p:nvPr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5102446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Bright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9BFF5F3-AA63-4E90-A5C2-2DF5193537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3" y="0"/>
            <a:ext cx="146304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159213-4973-B145-E517-EB9FCAD7B0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2632" y="-1"/>
            <a:ext cx="5376485" cy="2936727"/>
          </a:xfrm>
          <a:solidFill>
            <a:schemeClr val="accent6"/>
          </a:solidFill>
        </p:spPr>
        <p:txBody>
          <a:bodyPr lIns="91440">
            <a:noAutofit/>
          </a:bodyPr>
          <a:lstStyle>
            <a:lvl1pPr marL="274320" algn="l" defTabSz="146304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6428E205-3797-1272-896A-7E47BDDF21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42633" y="2936726"/>
            <a:ext cx="5376484" cy="5292874"/>
          </a:xfrm>
          <a:solidFill>
            <a:schemeClr val="accent6"/>
          </a:solidFill>
        </p:spPr>
        <p:txBody>
          <a:bodyPr/>
          <a:lstStyle>
            <a:lvl1pPr marL="27432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08F619E-F524-0D27-7E20-76C08FB9B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09128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Column With Subhead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6011" y="2298700"/>
            <a:ext cx="3771490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5425148" y="2298700"/>
            <a:ext cx="3771491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1" y="3230815"/>
            <a:ext cx="3771490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5425146" y="3230815"/>
            <a:ext cx="3771487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BB201C-481A-0938-9DB5-D0C110A33E15}"/>
              </a:ext>
            </a:extLst>
          </p:cNvPr>
          <p:cNvCxnSpPr>
            <a:cxnSpLocks/>
          </p:cNvCxnSpPr>
          <p:nvPr/>
        </p:nvCxnSpPr>
        <p:spPr bwMode="auto">
          <a:xfrm>
            <a:off x="5041324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429DB8-28BE-3F8C-CCED-A9CFC8697C81}"/>
              </a:ext>
            </a:extLst>
          </p:cNvPr>
          <p:cNvCxnSpPr>
            <a:cxnSpLocks/>
          </p:cNvCxnSpPr>
          <p:nvPr/>
        </p:nvCxnSpPr>
        <p:spPr bwMode="auto">
          <a:xfrm>
            <a:off x="958512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F7AAA09-1185-7F6B-0EB9-01E5747EB07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968943" y="2300767"/>
            <a:ext cx="3771491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Content Placeholder 16">
            <a:extLst>
              <a:ext uri="{FF2B5EF4-FFF2-40B4-BE49-F238E27FC236}">
                <a16:creationId xmlns:a16="http://schemas.microsoft.com/office/drawing/2014/main" id="{514F11C7-C221-F797-F5B3-84BD44C358B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9968943" y="3230814"/>
            <a:ext cx="3771487" cy="30683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0B3B5F0-7DA3-0644-2322-57C95423A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4933ED6E-9913-D567-CA9F-6728892A3837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cxnSp>
        <p:nvCxnSpPr>
          <p:cNvPr id="9" name="Straight Connector 3">
            <a:extLst>
              <a:ext uri="{FF2B5EF4-FFF2-40B4-BE49-F238E27FC236}">
                <a16:creationId xmlns:a16="http://schemas.microsoft.com/office/drawing/2014/main" id="{CEF54185-5D43-6D3E-FFF2-9C0B7DA1C53B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6">
            <a:extLst>
              <a:ext uri="{FF2B5EF4-FFF2-40B4-BE49-F238E27FC236}">
                <a16:creationId xmlns:a16="http://schemas.microsoft.com/office/drawing/2014/main" id="{D9F61CC9-11B7-7605-B92A-9B24349DFA18}"/>
              </a:ext>
            </a:extLst>
          </p:cNvPr>
          <p:cNvCxnSpPr>
            <a:cxnSpLocks/>
          </p:cNvCxnSpPr>
          <p:nvPr/>
        </p:nvCxnSpPr>
        <p:spPr bwMode="auto">
          <a:xfrm>
            <a:off x="5041324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7">
            <a:extLst>
              <a:ext uri="{FF2B5EF4-FFF2-40B4-BE49-F238E27FC236}">
                <a16:creationId xmlns:a16="http://schemas.microsoft.com/office/drawing/2014/main" id="{04DE2312-837E-5371-7E61-8BC9567E2AA8}"/>
              </a:ext>
            </a:extLst>
          </p:cNvPr>
          <p:cNvCxnSpPr>
            <a:cxnSpLocks/>
          </p:cNvCxnSpPr>
          <p:nvPr/>
        </p:nvCxnSpPr>
        <p:spPr bwMode="auto">
          <a:xfrm>
            <a:off x="958512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12477660"/>
      </p:ext>
    </p:extLst>
  </p:cSld>
  <p:clrMapOvr>
    <a:masterClrMapping/>
  </p:clrMapOvr>
  <p:hf sldNum="0"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Quote w/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5751516" y="2600326"/>
            <a:ext cx="8375616" cy="3113472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339712" indent="0">
              <a:lnSpc>
                <a:spcPct val="150000"/>
              </a:lnSpc>
              <a:buNone/>
              <a:defRPr sz="2000"/>
            </a:lvl2pPr>
            <a:lvl3pPr marL="688948" indent="0">
              <a:lnSpc>
                <a:spcPct val="150000"/>
              </a:lnSpc>
              <a:buNone/>
              <a:defRPr sz="2000"/>
            </a:lvl3pPr>
            <a:lvl4pPr marL="976273" indent="0">
              <a:lnSpc>
                <a:spcPct val="150000"/>
              </a:lnSpc>
              <a:buNone/>
              <a:defRPr sz="2000"/>
            </a:lvl4pPr>
            <a:lvl5pPr marL="1314397" indent="0">
              <a:lnSpc>
                <a:spcPct val="150000"/>
              </a:lnSpc>
              <a:buNone/>
              <a:defRPr sz="20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497514" y="1943101"/>
            <a:ext cx="0" cy="487438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D9C47752-FC8E-7273-4E3D-C0E64C8D61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51517" y="5819686"/>
            <a:ext cx="4592639" cy="365011"/>
          </a:xfrm>
        </p:spPr>
        <p:txBody>
          <a:bodyPr anchor="b">
            <a:noAutofit/>
          </a:bodyPr>
          <a:lstStyle>
            <a:lvl1pPr marL="0" indent="0" algn="l">
              <a:buNone/>
              <a:defRPr sz="1600" b="1" i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807962F9-1629-7C38-601F-666AEEED64C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751517" y="6158867"/>
            <a:ext cx="4592639" cy="74722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339712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688948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976273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314397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216B4B-E4E8-23D5-7E23-FB5B3CAB8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7515" y="801452"/>
            <a:ext cx="8629618" cy="606582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D794A3B-B179-A62D-2C7D-5B5E0E5D6B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" y="0"/>
            <a:ext cx="49149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Click icon to add picture</a:t>
            </a:r>
            <a:endParaRPr lang="en-US"/>
          </a:p>
        </p:txBody>
      </p:sp>
      <p:pic>
        <p:nvPicPr>
          <p:cNvPr id="9" name="Picture 8" descr="A green and black half circle&#10;&#10;Description automatically generated">
            <a:extLst>
              <a:ext uri="{FF2B5EF4-FFF2-40B4-BE49-F238E27FC236}">
                <a16:creationId xmlns:a16="http://schemas.microsoft.com/office/drawing/2014/main" id="{039F9885-A89B-EB2E-F0EF-DA862080C52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1515" y="1943101"/>
            <a:ext cx="420678" cy="420678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DF60FBE-1FA4-1819-4C58-4B5855D891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3">
            <a:extLst>
              <a:ext uri="{FF2B5EF4-FFF2-40B4-BE49-F238E27FC236}">
                <a16:creationId xmlns:a16="http://schemas.microsoft.com/office/drawing/2014/main" id="{6A3536BF-8D2B-34CD-7CB5-47A60F8B99A5}"/>
              </a:ext>
            </a:extLst>
          </p:cNvPr>
          <p:cNvCxnSpPr>
            <a:cxnSpLocks/>
          </p:cNvCxnSpPr>
          <p:nvPr/>
        </p:nvCxnSpPr>
        <p:spPr bwMode="auto">
          <a:xfrm>
            <a:off x="5497514" y="1943101"/>
            <a:ext cx="0" cy="487438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" name="Picture 8" descr="A green and black half circle&#10;&#10;Description automatically generated">
            <a:extLst>
              <a:ext uri="{FF2B5EF4-FFF2-40B4-BE49-F238E27FC236}">
                <a16:creationId xmlns:a16="http://schemas.microsoft.com/office/drawing/2014/main" id="{5C93C744-440E-EB8C-8150-D4BB6652D72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1515" y="1943101"/>
            <a:ext cx="420678" cy="42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84528"/>
      </p:ext>
    </p:extLst>
  </p:cSld>
  <p:clrMapOvr>
    <a:masterClrMapping/>
  </p:clrMapOvr>
  <p:hf sldNum="0"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Quote w/headsho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D94836B-C64F-B87F-049E-8D959535578D}"/>
              </a:ext>
            </a:extLst>
          </p:cNvPr>
          <p:cNvSpPr/>
          <p:nvPr/>
        </p:nvSpPr>
        <p:spPr>
          <a:xfrm>
            <a:off x="0" y="1"/>
            <a:ext cx="14630400" cy="72310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5441431" y="2074470"/>
            <a:ext cx="8604349" cy="473788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1pPr>
            <a:lvl2pPr marL="339712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2pPr>
            <a:lvl3pPr marL="688948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3pPr>
            <a:lvl4pPr marL="976273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4pPr>
            <a:lvl5pPr marL="1314397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048560" y="891390"/>
            <a:ext cx="0" cy="592609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D9C47752-FC8E-7273-4E3D-C0E64C8D61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703" y="5699766"/>
            <a:ext cx="4014988" cy="365011"/>
          </a:xfrm>
        </p:spPr>
        <p:txBody>
          <a:bodyPr anchor="b">
            <a:noAutofit/>
          </a:bodyPr>
          <a:lstStyle>
            <a:lvl1pPr marL="0" indent="0" algn="l">
              <a:buNone/>
              <a:defRPr sz="16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807962F9-1629-7C38-601F-666AEEED64C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40703" y="6038948"/>
            <a:ext cx="4014988" cy="77854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339712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688948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976273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314397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216B4B-E4E8-23D5-7E23-FB5B3CAB8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701" y="1417245"/>
            <a:ext cx="4014983" cy="2809981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Slide Title</a:t>
            </a:r>
          </a:p>
        </p:txBody>
      </p:sp>
      <p:pic>
        <p:nvPicPr>
          <p:cNvPr id="9" name="Picture 8" descr="A green and black half circle&#10;&#10;Description automatically generated">
            <a:extLst>
              <a:ext uri="{FF2B5EF4-FFF2-40B4-BE49-F238E27FC236}">
                <a16:creationId xmlns:a16="http://schemas.microsoft.com/office/drawing/2014/main" id="{039F9885-A89B-EB2E-F0EF-DA862080C52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1431" y="1417246"/>
            <a:ext cx="420678" cy="420678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B900EC3-FE66-C186-77D4-CB898A392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ECB8BB22-6FA9-1F64-86F7-97F287AE73D4}"/>
              </a:ext>
            </a:extLst>
          </p:cNvPr>
          <p:cNvSpPr/>
          <p:nvPr/>
        </p:nvSpPr>
        <p:spPr>
          <a:xfrm>
            <a:off x="0" y="1"/>
            <a:ext cx="14630400" cy="72310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cxnSp>
        <p:nvCxnSpPr>
          <p:cNvPr id="7" name="Straight Connector 3">
            <a:extLst>
              <a:ext uri="{FF2B5EF4-FFF2-40B4-BE49-F238E27FC236}">
                <a16:creationId xmlns:a16="http://schemas.microsoft.com/office/drawing/2014/main" id="{DFDE16A0-F42C-93CE-6CEE-297A9F62E568}"/>
              </a:ext>
            </a:extLst>
          </p:cNvPr>
          <p:cNvCxnSpPr>
            <a:cxnSpLocks/>
          </p:cNvCxnSpPr>
          <p:nvPr/>
        </p:nvCxnSpPr>
        <p:spPr bwMode="auto">
          <a:xfrm>
            <a:off x="5048560" y="891390"/>
            <a:ext cx="0" cy="592609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8" name="Picture 8" descr="A green and black half circle&#10;&#10;Description automatically generated">
            <a:extLst>
              <a:ext uri="{FF2B5EF4-FFF2-40B4-BE49-F238E27FC236}">
                <a16:creationId xmlns:a16="http://schemas.microsoft.com/office/drawing/2014/main" id="{7DBFF9E6-9052-F9D1-98C4-1B6DCDE8F1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1431" y="1417246"/>
            <a:ext cx="420678" cy="42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013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eadshot Fea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2500486" y="2340351"/>
            <a:ext cx="11626676" cy="503524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2500486" y="2886393"/>
            <a:ext cx="11626676" cy="1366630"/>
          </a:xfrm>
        </p:spPr>
        <p:txBody>
          <a:bodyPr>
            <a:noAutofit/>
          </a:bodyPr>
          <a:lstStyle>
            <a:lvl1pPr marL="285738" indent="-285738">
              <a:buFont typeface="Arial" panose="020B0604020202020204" pitchFamily="34" charset="0"/>
              <a:buChar char="•"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90BE259-1380-7F27-3E64-533E1C56F5F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3239" y="2432750"/>
            <a:ext cx="1684314" cy="168205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6340FD9B-AE60-3404-C819-CD753CD6CA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00486" y="4596723"/>
            <a:ext cx="11626676" cy="503524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6DBD51D-CD95-46A6-B925-503D512862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500486" y="5142765"/>
            <a:ext cx="11626676" cy="1366630"/>
          </a:xfrm>
        </p:spPr>
        <p:txBody>
          <a:bodyPr>
            <a:noAutofit/>
          </a:bodyPr>
          <a:lstStyle>
            <a:lvl1pPr marL="285738" indent="-285738">
              <a:buFont typeface="Arial" panose="020B0604020202020204" pitchFamily="34" charset="0"/>
              <a:buChar char="•"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B4D58A6A-B651-A158-704E-ED16D440AE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3239" y="4689122"/>
            <a:ext cx="1684314" cy="168205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altLang="ja-JP"/>
              <a:t>Click icon to add picture</a:t>
            </a: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B2B1C0E-D76E-924F-D78D-DA11B6B65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06F26F2B-F781-A82E-10A1-5897C5F5E414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128378366"/>
      </p:ext>
    </p:extLst>
  </p:cSld>
  <p:clrMapOvr>
    <a:masterClrMapping/>
  </p:clrMapOvr>
  <p:hf sldNum="0"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hart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89C5C778-F4C0-C7CF-C813-C9C3A87D8E4E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3EEB7A42-5110-13AD-1E86-1C14D8EA0C4A}"/>
              </a:ext>
            </a:extLst>
          </p:cNvPr>
          <p:cNvSpPr/>
          <p:nvPr/>
        </p:nvSpPr>
        <p:spPr>
          <a:xfrm>
            <a:off x="9706771" y="1714501"/>
            <a:ext cx="492363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Titles Should Use Initial Caps </a:t>
            </a:r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503238" y="1872517"/>
            <a:ext cx="8713913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hart Placeholder 6"/>
          <p:cNvSpPr>
            <a:spLocks noGrp="1"/>
          </p:cNvSpPr>
          <p:nvPr>
            <p:ph type="chart" sz="quarter" idx="16"/>
          </p:nvPr>
        </p:nvSpPr>
        <p:spPr>
          <a:xfrm>
            <a:off x="503239" y="3045239"/>
            <a:ext cx="8713913" cy="383105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Click icon to add chart</a:t>
            </a:r>
            <a:endParaRPr lang="en-US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1BB87E08-F5B2-1C85-04B0-1A4D63D6F7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968943" y="1994359"/>
            <a:ext cx="4158220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DFCB2DF8-8D4A-D112-A1F9-55A56C739C93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9968943" y="3045239"/>
            <a:ext cx="4158220" cy="383105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8C89FE-E5DA-B993-1428-B78D5CC400E7}"/>
              </a:ext>
            </a:extLst>
          </p:cNvPr>
          <p:cNvCxnSpPr>
            <a:cxnSpLocks/>
          </p:cNvCxnSpPr>
          <p:nvPr/>
        </p:nvCxnSpPr>
        <p:spPr bwMode="auto">
          <a:xfrm>
            <a:off x="9968943" y="2900584"/>
            <a:ext cx="415822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F135AD9-D450-D550-8CBA-5F0400B4E9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775A6D42-E746-DE68-4221-180E989985E7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A7DD72CC-7051-58F2-44AC-F3F240636653}"/>
              </a:ext>
            </a:extLst>
          </p:cNvPr>
          <p:cNvSpPr/>
          <p:nvPr/>
        </p:nvSpPr>
        <p:spPr>
          <a:xfrm>
            <a:off x="9706771" y="1714501"/>
            <a:ext cx="492363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cxnSp>
        <p:nvCxnSpPr>
          <p:cNvPr id="13" name="Straight Connector 8">
            <a:extLst>
              <a:ext uri="{FF2B5EF4-FFF2-40B4-BE49-F238E27FC236}">
                <a16:creationId xmlns:a16="http://schemas.microsoft.com/office/drawing/2014/main" id="{7C58DA15-050A-C75F-FB4B-1275DF9C2B62}"/>
              </a:ext>
            </a:extLst>
          </p:cNvPr>
          <p:cNvCxnSpPr>
            <a:cxnSpLocks/>
          </p:cNvCxnSpPr>
          <p:nvPr/>
        </p:nvCxnSpPr>
        <p:spPr bwMode="auto">
          <a:xfrm>
            <a:off x="9968943" y="2900584"/>
            <a:ext cx="415822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680548096"/>
      </p:ext>
    </p:extLst>
  </p:cSld>
  <p:clrMapOvr>
    <a:masterClrMapping/>
  </p:clrMapOvr>
  <p:hf sldNum="0"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hart withou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89C5C778-F4C0-C7CF-C813-C9C3A87D8E4E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Titles Should Use Initial Caps </a:t>
            </a:r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503239" y="1872517"/>
            <a:ext cx="13623925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hart Placeholder 6"/>
          <p:cNvSpPr>
            <a:spLocks noGrp="1"/>
          </p:cNvSpPr>
          <p:nvPr>
            <p:ph type="chart" sz="quarter" idx="16"/>
          </p:nvPr>
        </p:nvSpPr>
        <p:spPr>
          <a:xfrm>
            <a:off x="503238" y="3045239"/>
            <a:ext cx="13623924" cy="383105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Click icon to add chart</a:t>
            </a: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651C850-897C-E949-B6AA-E058B3A7F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6E9B8AF3-1776-8B0D-20DF-74505F1F2F5F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</p:spTree>
    <p:extLst>
      <p:ext uri="{BB962C8B-B14F-4D97-AF65-F5344CB8AC3E}">
        <p14:creationId xmlns:p14="http://schemas.microsoft.com/office/powerpoint/2010/main" val="4165662906"/>
      </p:ext>
    </p:extLst>
  </p:cSld>
  <p:clrMapOvr>
    <a:masterClrMapping/>
  </p:clrMapOvr>
  <p:hf sldNum="0"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ST LAYOUT OF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A1B9540-768B-ACCF-01EE-CF2685BD13DD}"/>
              </a:ext>
            </a:extLst>
          </p:cNvPr>
          <p:cNvSpPr/>
          <p:nvPr/>
        </p:nvSpPr>
        <p:spPr bwMode="auto">
          <a:xfrm>
            <a:off x="0" y="0"/>
            <a:ext cx="14630400" cy="7434470"/>
          </a:xfrm>
          <a:prstGeom prst="rect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srgbClr val="FFFF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1176" y="1081752"/>
            <a:ext cx="1354804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7200">
                <a:solidFill>
                  <a:schemeClr val="bg1"/>
                </a:solidFill>
                <a:latin typeface="+mj-lt"/>
                <a:ea typeface="Noto Sans Medium" panose="020B0502040504020204" pitchFamily="34" charset="0"/>
                <a:cs typeface="Arial" panose="020B0604020202020204" pitchFamily="34" charset="0"/>
              </a:rPr>
              <a:t>Last</a:t>
            </a:r>
            <a:r>
              <a:rPr lang="en-US" sz="7200" baseline="0">
                <a:solidFill>
                  <a:schemeClr val="bg1"/>
                </a:solidFill>
                <a:latin typeface="+mj-lt"/>
                <a:ea typeface="Noto Sans Medium" panose="020B0502040504020204" pitchFamily="34" charset="0"/>
                <a:cs typeface="Arial" panose="020B0604020202020204" pitchFamily="34" charset="0"/>
              </a:rPr>
              <a:t> Layout </a:t>
            </a:r>
            <a:r>
              <a:rPr lang="en-US" sz="7200">
                <a:solidFill>
                  <a:schemeClr val="bg1"/>
                </a:solidFill>
                <a:latin typeface="+mj-lt"/>
                <a:ea typeface="Noto Sans Medium" panose="020B0502040504020204" pitchFamily="34" charset="0"/>
                <a:cs typeface="Arial" panose="020B0604020202020204" pitchFamily="34" charset="0"/>
              </a:rPr>
              <a:t>of Template</a:t>
            </a: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  <a:t>Any slide layouts after this</a:t>
            </a: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  <a:t>are from other templates </a:t>
            </a: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  <a:t>and should not be used</a:t>
            </a:r>
            <a:endParaRPr lang="en-US" sz="6600">
              <a:solidFill>
                <a:schemeClr val="bg1"/>
              </a:solidFill>
              <a:latin typeface="Arial" panose="020B0604020202020204" pitchFamily="34" charset="0"/>
              <a:ea typeface="Noto Sans Medium" panose="020B0502040504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15B9A44-8B2F-DFC2-27BD-3524204EB86B}"/>
              </a:ext>
            </a:extLst>
          </p:cNvPr>
          <p:cNvSpPr/>
          <p:nvPr/>
        </p:nvSpPr>
        <p:spPr bwMode="auto">
          <a:xfrm>
            <a:off x="0" y="0"/>
            <a:ext cx="14630400" cy="7434470"/>
          </a:xfrm>
          <a:prstGeom prst="rect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srgbClr val="FFFFFF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B5AC5F2-3E57-2BA1-C1A2-560FE73D0C26}"/>
              </a:ext>
            </a:extLst>
          </p:cNvPr>
          <p:cNvSpPr/>
          <p:nvPr/>
        </p:nvSpPr>
        <p:spPr>
          <a:xfrm>
            <a:off x="541176" y="1081752"/>
            <a:ext cx="1354804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7200">
                <a:solidFill>
                  <a:schemeClr val="bg1"/>
                </a:solidFill>
                <a:latin typeface="+mj-lt"/>
                <a:ea typeface="Noto Sans Medium" panose="020B0502040504020204" pitchFamily="34" charset="0"/>
                <a:cs typeface="Arial" panose="020B0604020202020204" pitchFamily="34" charset="0"/>
              </a:rPr>
              <a:t>Last</a:t>
            </a:r>
            <a:r>
              <a:rPr lang="en-US" sz="7200" baseline="0">
                <a:solidFill>
                  <a:schemeClr val="bg1"/>
                </a:solidFill>
                <a:latin typeface="+mj-lt"/>
                <a:ea typeface="Noto Sans Medium" panose="020B0502040504020204" pitchFamily="34" charset="0"/>
                <a:cs typeface="Arial" panose="020B0604020202020204" pitchFamily="34" charset="0"/>
              </a:rPr>
              <a:t> Layout </a:t>
            </a:r>
            <a:r>
              <a:rPr lang="en-US" sz="7200">
                <a:solidFill>
                  <a:schemeClr val="bg1"/>
                </a:solidFill>
                <a:latin typeface="+mj-lt"/>
                <a:ea typeface="Noto Sans Medium" panose="020B0502040504020204" pitchFamily="34" charset="0"/>
                <a:cs typeface="Arial" panose="020B0604020202020204" pitchFamily="34" charset="0"/>
              </a:rPr>
              <a:t>of Template</a:t>
            </a: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  <a:t>Any slide layouts after this</a:t>
            </a: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  <a:t>are from other templates </a:t>
            </a:r>
            <a:b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</a:br>
            <a:r>
              <a:rPr lang="en-US" sz="7200">
                <a:solidFill>
                  <a:schemeClr val="bg1"/>
                </a:solidFill>
                <a:latin typeface="Arial" panose="020B0604020202020204" pitchFamily="34" charset="0"/>
                <a:ea typeface="Noto Sans Medium" panose="020B0502040504020204" pitchFamily="34" charset="0"/>
                <a:cs typeface="Arial" panose="020B0604020202020204" pitchFamily="34" charset="0"/>
              </a:rPr>
              <a:t>and should not be used</a:t>
            </a:r>
            <a:endParaRPr lang="en-US" sz="6600">
              <a:solidFill>
                <a:schemeClr val="bg1"/>
              </a:solidFill>
              <a:latin typeface="Arial" panose="020B0604020202020204" pitchFamily="34" charset="0"/>
              <a:ea typeface="Noto Sans Medium" panose="020B05020405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538031"/>
      </p:ext>
    </p:extLst>
  </p:cSld>
  <p:clrMapOvr>
    <a:masterClrMapping/>
  </p:clrMapOvr>
  <p:hf sldNum="0" hdr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616688"/>
            <a:ext cx="4302678" cy="729227"/>
          </a:xfrm>
        </p:spPr>
        <p:txBody>
          <a:bodyPr lIns="9144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03237" y="1597027"/>
            <a:ext cx="3060250" cy="1348193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339712" indent="0">
              <a:buNone/>
              <a:defRPr sz="2800"/>
            </a:lvl2pPr>
            <a:lvl3pPr marL="688948" indent="0">
              <a:buNone/>
              <a:defRPr sz="2800"/>
            </a:lvl3pPr>
            <a:lvl4pPr marL="976273" indent="0">
              <a:buNone/>
              <a:defRPr sz="2800"/>
            </a:lvl4pPr>
            <a:lvl5pPr marL="1314397" indent="0">
              <a:buNone/>
              <a:defRPr sz="2800"/>
            </a:lvl5pPr>
          </a:lstStyle>
          <a:p>
            <a:pPr lvl="0"/>
            <a:r>
              <a:rPr lang="en-US"/>
              <a:t>Click to edit subtitle text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0F6CA80A-BA8C-B7F2-8C4E-F84D62670B2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3233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0DC35C0-C611-78A7-EFF1-0330D38B6D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720853" y="5917437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F97933E-A769-4EC3-221C-BD006D40E1B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0853" y="6222239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79D9B7D2-2E2B-3273-95B3-EF18CB903DC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984049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210B44B-5432-4C48-2886-68C6391780E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01669" y="5917437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FFAAB62C-3F7A-FE76-23EB-98DB2C24AA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01669" y="6222239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91540D4C-2F55-AF9F-EB75-B005081C1B2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459080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4F6C9556-BFE5-B01F-9587-486E3743580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76699" y="5917437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ED38802-657F-81C9-048E-05CB3E058EF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76699" y="6222239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F6E8F21C-F64B-5865-6BCD-F80121E8E88E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0934110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535D82FB-2E4E-4B62-8878-B6A81F0D91C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151729" y="5917437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9396F1E-0D7A-C6CC-EFE8-C181FDAFC3F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151729" y="6222239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94521486-C084-761E-652A-41F8EDD95CD2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03233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8DC7B0C1-3855-86C2-0A18-D670191A839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720853" y="4318132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8955BC9D-F392-B268-B8FA-CC8EA43E77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720853" y="462293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BD558958-69BB-A734-6ACB-32F309A77CFF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3984049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F0B6883B-4B23-05B7-1A9A-829255DBC0D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01669" y="4318132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882FBF47-1EC2-57D6-A2F5-3CB615404C5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01669" y="462293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B4F1ECC7-0294-0893-F7B6-4B719C20DB3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7459080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FE4742C-62A6-3943-3AB9-E1473AAB7BA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76699" y="4318132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1018C43F-F5F3-65A1-AD09-625021BFECD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76699" y="462293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DCFA9079-BB94-319C-A413-6D8E15EEAD2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0934110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94925F85-A2AA-F720-3745-59937409054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2151729" y="4318132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BA19A9E8-6749-F611-3A66-EF24A8AA008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2151729" y="462293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4F4355E3-EC8E-5C40-BF7E-21130271D4CF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3984049" y="2567105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B899B7C8-075B-A7DA-BC67-2BE408DFE9D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201669" y="2723823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4237FA6-A072-9159-A24D-79BBBDF4E06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201669" y="302862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BABB45AB-EF52-4504-652B-34551886BBAF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7459080" y="2567105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739A6FDB-63BA-5D83-CAF0-EAB99485579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676699" y="2723823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3CC40181-25B6-D371-6EDE-263324525C5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676699" y="302862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2" name="Picture Placeholder 6">
            <a:extLst>
              <a:ext uri="{FF2B5EF4-FFF2-40B4-BE49-F238E27FC236}">
                <a16:creationId xmlns:a16="http://schemas.microsoft.com/office/drawing/2014/main" id="{AECC4A25-8EE4-5F71-7039-B9D6B4729098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660760" y="919031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D886AF52-6F03-B5B1-ABE1-123DB0094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878379" y="1075749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3C473C1-8B3A-5C7A-E473-B0F5F267A5D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878379" y="1380551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B0155BC-BDA8-C818-E00A-BE1E32EAF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761C99E-E7E3-A277-2674-91D25FF44E5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3233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8742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/Closing Slide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4AAEE0-7563-43D8-2EA6-0EF66AD33038}"/>
              </a:ext>
            </a:extLst>
          </p:cNvPr>
          <p:cNvSpPr/>
          <p:nvPr/>
        </p:nvSpPr>
        <p:spPr>
          <a:xfrm>
            <a:off x="0" y="1"/>
            <a:ext cx="14630400" cy="72310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2"/>
              </a:solidFill>
            </a:endParaRPr>
          </a:p>
        </p:txBody>
      </p:sp>
      <p:pic>
        <p:nvPicPr>
          <p:cNvPr id="7" name="Picture 6" descr="A green and white squares&#10;&#10;Description automatically generated">
            <a:extLst>
              <a:ext uri="{FF2B5EF4-FFF2-40B4-BE49-F238E27FC236}">
                <a16:creationId xmlns:a16="http://schemas.microsoft.com/office/drawing/2014/main" id="{F20F85B9-FEB9-E836-6DAC-242661FDE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5254" y="0"/>
            <a:ext cx="5415146" cy="723015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8D37EB2-5223-EE12-23A2-A024E2AF66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77" y="1318635"/>
            <a:ext cx="6367654" cy="1276438"/>
          </a:xfrm>
        </p:spPr>
        <p:txBody>
          <a:bodyPr lIns="91440">
            <a:noAutofit/>
          </a:bodyPr>
          <a:lstStyle>
            <a:lvl1pPr algn="l" defTabSz="1462981" rtl="0" eaLnBrk="1" latinLnBrk="0" hangingPunct="1"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C72A97E-78EF-DAED-456A-D9CCEC8F65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3777" y="2955783"/>
            <a:ext cx="6367654" cy="91034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E904E0F-9C02-56BE-7DF9-ADE6E1C29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0BC124-927A-1FD0-DA4F-F17CFCF3A10A}"/>
              </a:ext>
            </a:extLst>
          </p:cNvPr>
          <p:cNvSpPr/>
          <p:nvPr userDrawn="1"/>
        </p:nvSpPr>
        <p:spPr>
          <a:xfrm>
            <a:off x="0" y="1"/>
            <a:ext cx="14630400" cy="72310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2"/>
              </a:solidFill>
            </a:endParaRPr>
          </a:p>
        </p:txBody>
      </p:sp>
      <p:pic>
        <p:nvPicPr>
          <p:cNvPr id="4" name="Picture 3" descr="A green and white squares&#10;&#10;Description automatically generated">
            <a:extLst>
              <a:ext uri="{FF2B5EF4-FFF2-40B4-BE49-F238E27FC236}">
                <a16:creationId xmlns:a16="http://schemas.microsoft.com/office/drawing/2014/main" id="{3A34A369-DDA8-237C-128B-986B1826DA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15254" y="0"/>
            <a:ext cx="5415146" cy="723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2994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-brand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F5FC2D6-258E-2A4C-99EE-17BDF6F362B5}"/>
              </a:ext>
            </a:extLst>
          </p:cNvPr>
          <p:cNvSpPr/>
          <p:nvPr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C6D24F-3F63-5BDF-85A3-4AE929F754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8168" y="2275120"/>
            <a:ext cx="14630380" cy="36702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D9FEA5-9836-9524-A302-D1D4F2E9659B}"/>
              </a:ext>
            </a:extLst>
          </p:cNvPr>
          <p:cNvSpPr txBox="1"/>
          <p:nvPr/>
        </p:nvSpPr>
        <p:spPr>
          <a:xfrm>
            <a:off x="7315201" y="6302866"/>
            <a:ext cx="731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NI is now part of Emerson.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50ED1-DB5B-ABCC-5F7C-40C47AA2A7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46A827-102B-226D-6E4F-FC99505F99E2}"/>
              </a:ext>
            </a:extLst>
          </p:cNvPr>
          <p:cNvSpPr/>
          <p:nvPr userDrawn="1"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B83FB1-3532-1BE3-90DA-1CF77667DD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8168" y="2275120"/>
            <a:ext cx="14630380" cy="36702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BBAB39-BAB1-B6BE-816A-2BF0CDB5FCE7}"/>
              </a:ext>
            </a:extLst>
          </p:cNvPr>
          <p:cNvSpPr txBox="1"/>
          <p:nvPr userDrawn="1"/>
        </p:nvSpPr>
        <p:spPr>
          <a:xfrm>
            <a:off x="7315201" y="6302866"/>
            <a:ext cx="731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NI is now part of Emerson.</a:t>
            </a:r>
          </a:p>
        </p:txBody>
      </p:sp>
    </p:spTree>
    <p:extLst>
      <p:ext uri="{BB962C8B-B14F-4D97-AF65-F5344CB8AC3E}">
        <p14:creationId xmlns:p14="http://schemas.microsoft.com/office/powerpoint/2010/main" val="2425873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55.xml"/><Relationship Id="rId21" Type="http://schemas.openxmlformats.org/officeDocument/2006/relationships/slideLayout" Target="../slideLayouts/slideLayout59.xml"/><Relationship Id="rId63" Type="http://schemas.openxmlformats.org/officeDocument/2006/relationships/slideLayout" Target="../slideLayouts/slideLayout101.xml"/><Relationship Id="rId159" Type="http://schemas.openxmlformats.org/officeDocument/2006/relationships/slideLayout" Target="../slideLayouts/slideLayout197.xml"/><Relationship Id="rId170" Type="http://schemas.openxmlformats.org/officeDocument/2006/relationships/slideLayout" Target="../slideLayouts/slideLayout208.xml"/><Relationship Id="rId226" Type="http://schemas.openxmlformats.org/officeDocument/2006/relationships/slideLayout" Target="../slideLayouts/slideLayout264.xml"/><Relationship Id="rId268" Type="http://schemas.openxmlformats.org/officeDocument/2006/relationships/slideLayout" Target="../slideLayouts/slideLayout306.xml"/><Relationship Id="rId32" Type="http://schemas.openxmlformats.org/officeDocument/2006/relationships/slideLayout" Target="../slideLayouts/slideLayout70.xml"/><Relationship Id="rId74" Type="http://schemas.openxmlformats.org/officeDocument/2006/relationships/slideLayout" Target="../slideLayouts/slideLayout112.xml"/><Relationship Id="rId128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43.xml"/><Relationship Id="rId181" Type="http://schemas.openxmlformats.org/officeDocument/2006/relationships/slideLayout" Target="../slideLayouts/slideLayout219.xml"/><Relationship Id="rId237" Type="http://schemas.openxmlformats.org/officeDocument/2006/relationships/slideLayout" Target="../slideLayouts/slideLayout275.xml"/><Relationship Id="rId279" Type="http://schemas.openxmlformats.org/officeDocument/2006/relationships/slideLayout" Target="../slideLayouts/slideLayout317.xml"/><Relationship Id="rId43" Type="http://schemas.openxmlformats.org/officeDocument/2006/relationships/slideLayout" Target="../slideLayouts/slideLayout81.xml"/><Relationship Id="rId139" Type="http://schemas.openxmlformats.org/officeDocument/2006/relationships/slideLayout" Target="../slideLayouts/slideLayout177.xml"/><Relationship Id="rId290" Type="http://schemas.openxmlformats.org/officeDocument/2006/relationships/slideLayout" Target="../slideLayouts/slideLayout328.xml"/><Relationship Id="rId85" Type="http://schemas.openxmlformats.org/officeDocument/2006/relationships/slideLayout" Target="../slideLayouts/slideLayout123.xml"/><Relationship Id="rId150" Type="http://schemas.openxmlformats.org/officeDocument/2006/relationships/slideLayout" Target="../slideLayouts/slideLayout188.xml"/><Relationship Id="rId192" Type="http://schemas.openxmlformats.org/officeDocument/2006/relationships/slideLayout" Target="../slideLayouts/slideLayout230.xml"/><Relationship Id="rId206" Type="http://schemas.openxmlformats.org/officeDocument/2006/relationships/slideLayout" Target="../slideLayouts/slideLayout244.xml"/><Relationship Id="rId248" Type="http://schemas.openxmlformats.org/officeDocument/2006/relationships/slideLayout" Target="../slideLayouts/slideLayout286.xml"/><Relationship Id="rId12" Type="http://schemas.openxmlformats.org/officeDocument/2006/relationships/slideLayout" Target="../slideLayouts/slideLayout50.xml"/><Relationship Id="rId33" Type="http://schemas.openxmlformats.org/officeDocument/2006/relationships/slideLayout" Target="../slideLayouts/slideLayout71.xml"/><Relationship Id="rId108" Type="http://schemas.openxmlformats.org/officeDocument/2006/relationships/slideLayout" Target="../slideLayouts/slideLayout146.xml"/><Relationship Id="rId129" Type="http://schemas.openxmlformats.org/officeDocument/2006/relationships/slideLayout" Target="../slideLayouts/slideLayout167.xml"/><Relationship Id="rId280" Type="http://schemas.openxmlformats.org/officeDocument/2006/relationships/slideLayout" Target="../slideLayouts/slideLayout318.xml"/><Relationship Id="rId54" Type="http://schemas.openxmlformats.org/officeDocument/2006/relationships/slideLayout" Target="../slideLayouts/slideLayout92.xml"/><Relationship Id="rId75" Type="http://schemas.openxmlformats.org/officeDocument/2006/relationships/slideLayout" Target="../slideLayouts/slideLayout113.xml"/><Relationship Id="rId96" Type="http://schemas.openxmlformats.org/officeDocument/2006/relationships/slideLayout" Target="../slideLayouts/slideLayout134.xml"/><Relationship Id="rId140" Type="http://schemas.openxmlformats.org/officeDocument/2006/relationships/slideLayout" Target="../slideLayouts/slideLayout178.xml"/><Relationship Id="rId161" Type="http://schemas.openxmlformats.org/officeDocument/2006/relationships/slideLayout" Target="../slideLayouts/slideLayout199.xml"/><Relationship Id="rId182" Type="http://schemas.openxmlformats.org/officeDocument/2006/relationships/slideLayout" Target="../slideLayouts/slideLayout220.xml"/><Relationship Id="rId217" Type="http://schemas.openxmlformats.org/officeDocument/2006/relationships/slideLayout" Target="../slideLayouts/slideLayout255.xml"/><Relationship Id="rId6" Type="http://schemas.openxmlformats.org/officeDocument/2006/relationships/slideLayout" Target="../slideLayouts/slideLayout44.xml"/><Relationship Id="rId238" Type="http://schemas.openxmlformats.org/officeDocument/2006/relationships/slideLayout" Target="../slideLayouts/slideLayout276.xml"/><Relationship Id="rId259" Type="http://schemas.openxmlformats.org/officeDocument/2006/relationships/slideLayout" Target="../slideLayouts/slideLayout297.xml"/><Relationship Id="rId23" Type="http://schemas.openxmlformats.org/officeDocument/2006/relationships/slideLayout" Target="../slideLayouts/slideLayout61.xml"/><Relationship Id="rId119" Type="http://schemas.openxmlformats.org/officeDocument/2006/relationships/slideLayout" Target="../slideLayouts/slideLayout157.xml"/><Relationship Id="rId270" Type="http://schemas.openxmlformats.org/officeDocument/2006/relationships/slideLayout" Target="../slideLayouts/slideLayout308.xml"/><Relationship Id="rId291" Type="http://schemas.openxmlformats.org/officeDocument/2006/relationships/slideLayout" Target="../slideLayouts/slideLayout329.xml"/><Relationship Id="rId44" Type="http://schemas.openxmlformats.org/officeDocument/2006/relationships/slideLayout" Target="../slideLayouts/slideLayout82.xml"/><Relationship Id="rId65" Type="http://schemas.openxmlformats.org/officeDocument/2006/relationships/slideLayout" Target="../slideLayouts/slideLayout103.xml"/><Relationship Id="rId86" Type="http://schemas.openxmlformats.org/officeDocument/2006/relationships/slideLayout" Target="../slideLayouts/slideLayout124.xml"/><Relationship Id="rId130" Type="http://schemas.openxmlformats.org/officeDocument/2006/relationships/slideLayout" Target="../slideLayouts/slideLayout168.xml"/><Relationship Id="rId151" Type="http://schemas.openxmlformats.org/officeDocument/2006/relationships/slideLayout" Target="../slideLayouts/slideLayout189.xml"/><Relationship Id="rId172" Type="http://schemas.openxmlformats.org/officeDocument/2006/relationships/slideLayout" Target="../slideLayouts/slideLayout210.xml"/><Relationship Id="rId193" Type="http://schemas.openxmlformats.org/officeDocument/2006/relationships/slideLayout" Target="../slideLayouts/slideLayout231.xml"/><Relationship Id="rId207" Type="http://schemas.openxmlformats.org/officeDocument/2006/relationships/slideLayout" Target="../slideLayouts/slideLayout245.xml"/><Relationship Id="rId228" Type="http://schemas.openxmlformats.org/officeDocument/2006/relationships/slideLayout" Target="../slideLayouts/slideLayout266.xml"/><Relationship Id="rId249" Type="http://schemas.openxmlformats.org/officeDocument/2006/relationships/slideLayout" Target="../slideLayouts/slideLayout287.xml"/><Relationship Id="rId13" Type="http://schemas.openxmlformats.org/officeDocument/2006/relationships/slideLayout" Target="../slideLayouts/slideLayout51.xml"/><Relationship Id="rId109" Type="http://schemas.openxmlformats.org/officeDocument/2006/relationships/slideLayout" Target="../slideLayouts/slideLayout147.xml"/><Relationship Id="rId260" Type="http://schemas.openxmlformats.org/officeDocument/2006/relationships/slideLayout" Target="../slideLayouts/slideLayout298.xml"/><Relationship Id="rId281" Type="http://schemas.openxmlformats.org/officeDocument/2006/relationships/slideLayout" Target="../slideLayouts/slideLayout319.xml"/><Relationship Id="rId34" Type="http://schemas.openxmlformats.org/officeDocument/2006/relationships/slideLayout" Target="../slideLayouts/slideLayout72.xml"/><Relationship Id="rId55" Type="http://schemas.openxmlformats.org/officeDocument/2006/relationships/slideLayout" Target="../slideLayouts/slideLayout93.xml"/><Relationship Id="rId76" Type="http://schemas.openxmlformats.org/officeDocument/2006/relationships/slideLayout" Target="../slideLayouts/slideLayout114.xml"/><Relationship Id="rId97" Type="http://schemas.openxmlformats.org/officeDocument/2006/relationships/slideLayout" Target="../slideLayouts/slideLayout135.xml"/><Relationship Id="rId120" Type="http://schemas.openxmlformats.org/officeDocument/2006/relationships/slideLayout" Target="../slideLayouts/slideLayout158.xml"/><Relationship Id="rId141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45.xml"/><Relationship Id="rId162" Type="http://schemas.openxmlformats.org/officeDocument/2006/relationships/slideLayout" Target="../slideLayouts/slideLayout200.xml"/><Relationship Id="rId183" Type="http://schemas.openxmlformats.org/officeDocument/2006/relationships/slideLayout" Target="../slideLayouts/slideLayout221.xml"/><Relationship Id="rId218" Type="http://schemas.openxmlformats.org/officeDocument/2006/relationships/slideLayout" Target="../slideLayouts/slideLayout256.xml"/><Relationship Id="rId239" Type="http://schemas.openxmlformats.org/officeDocument/2006/relationships/slideLayout" Target="../slideLayouts/slideLayout277.xml"/><Relationship Id="rId250" Type="http://schemas.openxmlformats.org/officeDocument/2006/relationships/slideLayout" Target="../slideLayouts/slideLayout288.xml"/><Relationship Id="rId271" Type="http://schemas.openxmlformats.org/officeDocument/2006/relationships/slideLayout" Target="../slideLayouts/slideLayout309.xml"/><Relationship Id="rId292" Type="http://schemas.openxmlformats.org/officeDocument/2006/relationships/slideLayout" Target="../slideLayouts/slideLayout330.xml"/><Relationship Id="rId24" Type="http://schemas.openxmlformats.org/officeDocument/2006/relationships/slideLayout" Target="../slideLayouts/slideLayout62.xml"/><Relationship Id="rId45" Type="http://schemas.openxmlformats.org/officeDocument/2006/relationships/slideLayout" Target="../slideLayouts/slideLayout83.xml"/><Relationship Id="rId66" Type="http://schemas.openxmlformats.org/officeDocument/2006/relationships/slideLayout" Target="../slideLayouts/slideLayout104.xml"/><Relationship Id="rId87" Type="http://schemas.openxmlformats.org/officeDocument/2006/relationships/slideLayout" Target="../slideLayouts/slideLayout125.xml"/><Relationship Id="rId110" Type="http://schemas.openxmlformats.org/officeDocument/2006/relationships/slideLayout" Target="../slideLayouts/slideLayout148.xml"/><Relationship Id="rId131" Type="http://schemas.openxmlformats.org/officeDocument/2006/relationships/slideLayout" Target="../slideLayouts/slideLayout169.xml"/><Relationship Id="rId152" Type="http://schemas.openxmlformats.org/officeDocument/2006/relationships/slideLayout" Target="../slideLayouts/slideLayout190.xml"/><Relationship Id="rId173" Type="http://schemas.openxmlformats.org/officeDocument/2006/relationships/slideLayout" Target="../slideLayouts/slideLayout211.xml"/><Relationship Id="rId194" Type="http://schemas.openxmlformats.org/officeDocument/2006/relationships/slideLayout" Target="../slideLayouts/slideLayout232.xml"/><Relationship Id="rId208" Type="http://schemas.openxmlformats.org/officeDocument/2006/relationships/slideLayout" Target="../slideLayouts/slideLayout246.xml"/><Relationship Id="rId229" Type="http://schemas.openxmlformats.org/officeDocument/2006/relationships/slideLayout" Target="../slideLayouts/slideLayout267.xml"/><Relationship Id="rId240" Type="http://schemas.openxmlformats.org/officeDocument/2006/relationships/slideLayout" Target="../slideLayouts/slideLayout278.xml"/><Relationship Id="rId261" Type="http://schemas.openxmlformats.org/officeDocument/2006/relationships/slideLayout" Target="../slideLayouts/slideLayout299.xml"/><Relationship Id="rId14" Type="http://schemas.openxmlformats.org/officeDocument/2006/relationships/slideLayout" Target="../slideLayouts/slideLayout52.xml"/><Relationship Id="rId35" Type="http://schemas.openxmlformats.org/officeDocument/2006/relationships/slideLayout" Target="../slideLayouts/slideLayout73.xml"/><Relationship Id="rId56" Type="http://schemas.openxmlformats.org/officeDocument/2006/relationships/slideLayout" Target="../slideLayouts/slideLayout94.xml"/><Relationship Id="rId77" Type="http://schemas.openxmlformats.org/officeDocument/2006/relationships/slideLayout" Target="../slideLayouts/slideLayout115.xml"/><Relationship Id="rId100" Type="http://schemas.openxmlformats.org/officeDocument/2006/relationships/slideLayout" Target="../slideLayouts/slideLayout138.xml"/><Relationship Id="rId282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46.xml"/><Relationship Id="rId98" Type="http://schemas.openxmlformats.org/officeDocument/2006/relationships/slideLayout" Target="../slideLayouts/slideLayout136.xml"/><Relationship Id="rId121" Type="http://schemas.openxmlformats.org/officeDocument/2006/relationships/slideLayout" Target="../slideLayouts/slideLayout159.xml"/><Relationship Id="rId142" Type="http://schemas.openxmlformats.org/officeDocument/2006/relationships/slideLayout" Target="../slideLayouts/slideLayout180.xml"/><Relationship Id="rId163" Type="http://schemas.openxmlformats.org/officeDocument/2006/relationships/slideLayout" Target="../slideLayouts/slideLayout201.xml"/><Relationship Id="rId184" Type="http://schemas.openxmlformats.org/officeDocument/2006/relationships/slideLayout" Target="../slideLayouts/slideLayout222.xml"/><Relationship Id="rId219" Type="http://schemas.openxmlformats.org/officeDocument/2006/relationships/slideLayout" Target="../slideLayouts/slideLayout257.xml"/><Relationship Id="rId230" Type="http://schemas.openxmlformats.org/officeDocument/2006/relationships/slideLayout" Target="../slideLayouts/slideLayout268.xml"/><Relationship Id="rId251" Type="http://schemas.openxmlformats.org/officeDocument/2006/relationships/slideLayout" Target="../slideLayouts/slideLayout289.xml"/><Relationship Id="rId25" Type="http://schemas.openxmlformats.org/officeDocument/2006/relationships/slideLayout" Target="../slideLayouts/slideLayout63.xml"/><Relationship Id="rId46" Type="http://schemas.openxmlformats.org/officeDocument/2006/relationships/slideLayout" Target="../slideLayouts/slideLayout84.xml"/><Relationship Id="rId67" Type="http://schemas.openxmlformats.org/officeDocument/2006/relationships/slideLayout" Target="../slideLayouts/slideLayout105.xml"/><Relationship Id="rId272" Type="http://schemas.openxmlformats.org/officeDocument/2006/relationships/slideLayout" Target="../slideLayouts/slideLayout310.xml"/><Relationship Id="rId293" Type="http://schemas.openxmlformats.org/officeDocument/2006/relationships/theme" Target="../theme/theme2.xml"/><Relationship Id="rId88" Type="http://schemas.openxmlformats.org/officeDocument/2006/relationships/slideLayout" Target="../slideLayouts/slideLayout126.xml"/><Relationship Id="rId111" Type="http://schemas.openxmlformats.org/officeDocument/2006/relationships/slideLayout" Target="../slideLayouts/slideLayout149.xml"/><Relationship Id="rId132" Type="http://schemas.openxmlformats.org/officeDocument/2006/relationships/slideLayout" Target="../slideLayouts/slideLayout170.xml"/><Relationship Id="rId153" Type="http://schemas.openxmlformats.org/officeDocument/2006/relationships/slideLayout" Target="../slideLayouts/slideLayout191.xml"/><Relationship Id="rId174" Type="http://schemas.openxmlformats.org/officeDocument/2006/relationships/slideLayout" Target="../slideLayouts/slideLayout212.xml"/><Relationship Id="rId195" Type="http://schemas.openxmlformats.org/officeDocument/2006/relationships/slideLayout" Target="../slideLayouts/slideLayout233.xml"/><Relationship Id="rId209" Type="http://schemas.openxmlformats.org/officeDocument/2006/relationships/slideLayout" Target="../slideLayouts/slideLayout247.xml"/><Relationship Id="rId220" Type="http://schemas.openxmlformats.org/officeDocument/2006/relationships/slideLayout" Target="../slideLayouts/slideLayout258.xml"/><Relationship Id="rId241" Type="http://schemas.openxmlformats.org/officeDocument/2006/relationships/slideLayout" Target="../slideLayouts/slideLayout279.xml"/><Relationship Id="rId15" Type="http://schemas.openxmlformats.org/officeDocument/2006/relationships/slideLayout" Target="../slideLayouts/slideLayout53.xml"/><Relationship Id="rId36" Type="http://schemas.openxmlformats.org/officeDocument/2006/relationships/slideLayout" Target="../slideLayouts/slideLayout74.xml"/><Relationship Id="rId57" Type="http://schemas.openxmlformats.org/officeDocument/2006/relationships/slideLayout" Target="../slideLayouts/slideLayout95.xml"/><Relationship Id="rId262" Type="http://schemas.openxmlformats.org/officeDocument/2006/relationships/slideLayout" Target="../slideLayouts/slideLayout300.xml"/><Relationship Id="rId283" Type="http://schemas.openxmlformats.org/officeDocument/2006/relationships/slideLayout" Target="../slideLayouts/slideLayout321.xml"/><Relationship Id="rId78" Type="http://schemas.openxmlformats.org/officeDocument/2006/relationships/slideLayout" Target="../slideLayouts/slideLayout116.xml"/><Relationship Id="rId99" Type="http://schemas.openxmlformats.org/officeDocument/2006/relationships/slideLayout" Target="../slideLayouts/slideLayout137.xml"/><Relationship Id="rId101" Type="http://schemas.openxmlformats.org/officeDocument/2006/relationships/slideLayout" Target="../slideLayouts/slideLayout139.xml"/><Relationship Id="rId122" Type="http://schemas.openxmlformats.org/officeDocument/2006/relationships/slideLayout" Target="../slideLayouts/slideLayout160.xml"/><Relationship Id="rId143" Type="http://schemas.openxmlformats.org/officeDocument/2006/relationships/slideLayout" Target="../slideLayouts/slideLayout181.xml"/><Relationship Id="rId164" Type="http://schemas.openxmlformats.org/officeDocument/2006/relationships/slideLayout" Target="../slideLayouts/slideLayout202.xml"/><Relationship Id="rId185" Type="http://schemas.openxmlformats.org/officeDocument/2006/relationships/slideLayout" Target="../slideLayouts/slideLayout223.xml"/><Relationship Id="rId9" Type="http://schemas.openxmlformats.org/officeDocument/2006/relationships/slideLayout" Target="../slideLayouts/slideLayout47.xml"/><Relationship Id="rId210" Type="http://schemas.openxmlformats.org/officeDocument/2006/relationships/slideLayout" Target="../slideLayouts/slideLayout248.xml"/><Relationship Id="rId26" Type="http://schemas.openxmlformats.org/officeDocument/2006/relationships/slideLayout" Target="../slideLayouts/slideLayout64.xml"/><Relationship Id="rId231" Type="http://schemas.openxmlformats.org/officeDocument/2006/relationships/slideLayout" Target="../slideLayouts/slideLayout269.xml"/><Relationship Id="rId252" Type="http://schemas.openxmlformats.org/officeDocument/2006/relationships/slideLayout" Target="../slideLayouts/slideLayout290.xml"/><Relationship Id="rId273" Type="http://schemas.openxmlformats.org/officeDocument/2006/relationships/slideLayout" Target="../slideLayouts/slideLayout311.xml"/><Relationship Id="rId294" Type="http://schemas.openxmlformats.org/officeDocument/2006/relationships/image" Target="../media/image1.png"/><Relationship Id="rId47" Type="http://schemas.openxmlformats.org/officeDocument/2006/relationships/slideLayout" Target="../slideLayouts/slideLayout85.xml"/><Relationship Id="rId68" Type="http://schemas.openxmlformats.org/officeDocument/2006/relationships/slideLayout" Target="../slideLayouts/slideLayout106.xml"/><Relationship Id="rId89" Type="http://schemas.openxmlformats.org/officeDocument/2006/relationships/slideLayout" Target="../slideLayouts/slideLayout127.xml"/><Relationship Id="rId112" Type="http://schemas.openxmlformats.org/officeDocument/2006/relationships/slideLayout" Target="../slideLayouts/slideLayout150.xml"/><Relationship Id="rId133" Type="http://schemas.openxmlformats.org/officeDocument/2006/relationships/slideLayout" Target="../slideLayouts/slideLayout171.xml"/><Relationship Id="rId154" Type="http://schemas.openxmlformats.org/officeDocument/2006/relationships/slideLayout" Target="../slideLayouts/slideLayout192.xml"/><Relationship Id="rId175" Type="http://schemas.openxmlformats.org/officeDocument/2006/relationships/slideLayout" Target="../slideLayouts/slideLayout213.xml"/><Relationship Id="rId196" Type="http://schemas.openxmlformats.org/officeDocument/2006/relationships/slideLayout" Target="../slideLayouts/slideLayout234.xml"/><Relationship Id="rId200" Type="http://schemas.openxmlformats.org/officeDocument/2006/relationships/slideLayout" Target="../slideLayouts/slideLayout238.xml"/><Relationship Id="rId16" Type="http://schemas.openxmlformats.org/officeDocument/2006/relationships/slideLayout" Target="../slideLayouts/slideLayout54.xml"/><Relationship Id="rId221" Type="http://schemas.openxmlformats.org/officeDocument/2006/relationships/slideLayout" Target="../slideLayouts/slideLayout259.xml"/><Relationship Id="rId242" Type="http://schemas.openxmlformats.org/officeDocument/2006/relationships/slideLayout" Target="../slideLayouts/slideLayout280.xml"/><Relationship Id="rId263" Type="http://schemas.openxmlformats.org/officeDocument/2006/relationships/slideLayout" Target="../slideLayouts/slideLayout301.xml"/><Relationship Id="rId284" Type="http://schemas.openxmlformats.org/officeDocument/2006/relationships/slideLayout" Target="../slideLayouts/slideLayout322.xml"/><Relationship Id="rId37" Type="http://schemas.openxmlformats.org/officeDocument/2006/relationships/slideLayout" Target="../slideLayouts/slideLayout75.xml"/><Relationship Id="rId58" Type="http://schemas.openxmlformats.org/officeDocument/2006/relationships/slideLayout" Target="../slideLayouts/slideLayout96.xml"/><Relationship Id="rId79" Type="http://schemas.openxmlformats.org/officeDocument/2006/relationships/slideLayout" Target="../slideLayouts/slideLayout117.xml"/><Relationship Id="rId102" Type="http://schemas.openxmlformats.org/officeDocument/2006/relationships/slideLayout" Target="../slideLayouts/slideLayout140.xml"/><Relationship Id="rId123" Type="http://schemas.openxmlformats.org/officeDocument/2006/relationships/slideLayout" Target="../slideLayouts/slideLayout161.xml"/><Relationship Id="rId144" Type="http://schemas.openxmlformats.org/officeDocument/2006/relationships/slideLayout" Target="../slideLayouts/slideLayout182.xml"/><Relationship Id="rId90" Type="http://schemas.openxmlformats.org/officeDocument/2006/relationships/slideLayout" Target="../slideLayouts/slideLayout128.xml"/><Relationship Id="rId165" Type="http://schemas.openxmlformats.org/officeDocument/2006/relationships/slideLayout" Target="../slideLayouts/slideLayout203.xml"/><Relationship Id="rId186" Type="http://schemas.openxmlformats.org/officeDocument/2006/relationships/slideLayout" Target="../slideLayouts/slideLayout224.xml"/><Relationship Id="rId211" Type="http://schemas.openxmlformats.org/officeDocument/2006/relationships/slideLayout" Target="../slideLayouts/slideLayout249.xml"/><Relationship Id="rId232" Type="http://schemas.openxmlformats.org/officeDocument/2006/relationships/slideLayout" Target="../slideLayouts/slideLayout270.xml"/><Relationship Id="rId253" Type="http://schemas.openxmlformats.org/officeDocument/2006/relationships/slideLayout" Target="../slideLayouts/slideLayout291.xml"/><Relationship Id="rId274" Type="http://schemas.openxmlformats.org/officeDocument/2006/relationships/slideLayout" Target="../slideLayouts/slideLayout312.xml"/><Relationship Id="rId27" Type="http://schemas.openxmlformats.org/officeDocument/2006/relationships/slideLayout" Target="../slideLayouts/slideLayout65.xml"/><Relationship Id="rId48" Type="http://schemas.openxmlformats.org/officeDocument/2006/relationships/slideLayout" Target="../slideLayouts/slideLayout86.xml"/><Relationship Id="rId69" Type="http://schemas.openxmlformats.org/officeDocument/2006/relationships/slideLayout" Target="../slideLayouts/slideLayout107.xml"/><Relationship Id="rId113" Type="http://schemas.openxmlformats.org/officeDocument/2006/relationships/slideLayout" Target="../slideLayouts/slideLayout151.xml"/><Relationship Id="rId134" Type="http://schemas.openxmlformats.org/officeDocument/2006/relationships/slideLayout" Target="../slideLayouts/slideLayout172.xml"/><Relationship Id="rId80" Type="http://schemas.openxmlformats.org/officeDocument/2006/relationships/slideLayout" Target="../slideLayouts/slideLayout118.xml"/><Relationship Id="rId155" Type="http://schemas.openxmlformats.org/officeDocument/2006/relationships/slideLayout" Target="../slideLayouts/slideLayout193.xml"/><Relationship Id="rId176" Type="http://schemas.openxmlformats.org/officeDocument/2006/relationships/slideLayout" Target="../slideLayouts/slideLayout214.xml"/><Relationship Id="rId197" Type="http://schemas.openxmlformats.org/officeDocument/2006/relationships/slideLayout" Target="../slideLayouts/slideLayout235.xml"/><Relationship Id="rId201" Type="http://schemas.openxmlformats.org/officeDocument/2006/relationships/slideLayout" Target="../slideLayouts/slideLayout239.xml"/><Relationship Id="rId222" Type="http://schemas.openxmlformats.org/officeDocument/2006/relationships/slideLayout" Target="../slideLayouts/slideLayout260.xml"/><Relationship Id="rId243" Type="http://schemas.openxmlformats.org/officeDocument/2006/relationships/slideLayout" Target="../slideLayouts/slideLayout281.xml"/><Relationship Id="rId264" Type="http://schemas.openxmlformats.org/officeDocument/2006/relationships/slideLayout" Target="../slideLayouts/slideLayout302.xml"/><Relationship Id="rId285" Type="http://schemas.openxmlformats.org/officeDocument/2006/relationships/slideLayout" Target="../slideLayouts/slideLayout323.xml"/><Relationship Id="rId17" Type="http://schemas.openxmlformats.org/officeDocument/2006/relationships/slideLayout" Target="../slideLayouts/slideLayout55.xml"/><Relationship Id="rId38" Type="http://schemas.openxmlformats.org/officeDocument/2006/relationships/slideLayout" Target="../slideLayouts/slideLayout76.xml"/><Relationship Id="rId59" Type="http://schemas.openxmlformats.org/officeDocument/2006/relationships/slideLayout" Target="../slideLayouts/slideLayout97.xml"/><Relationship Id="rId103" Type="http://schemas.openxmlformats.org/officeDocument/2006/relationships/slideLayout" Target="../slideLayouts/slideLayout141.xml"/><Relationship Id="rId124" Type="http://schemas.openxmlformats.org/officeDocument/2006/relationships/slideLayout" Target="../slideLayouts/slideLayout162.xml"/><Relationship Id="rId70" Type="http://schemas.openxmlformats.org/officeDocument/2006/relationships/slideLayout" Target="../slideLayouts/slideLayout108.xml"/><Relationship Id="rId91" Type="http://schemas.openxmlformats.org/officeDocument/2006/relationships/slideLayout" Target="../slideLayouts/slideLayout129.xml"/><Relationship Id="rId145" Type="http://schemas.openxmlformats.org/officeDocument/2006/relationships/slideLayout" Target="../slideLayouts/slideLayout183.xml"/><Relationship Id="rId166" Type="http://schemas.openxmlformats.org/officeDocument/2006/relationships/slideLayout" Target="../slideLayouts/slideLayout204.xml"/><Relationship Id="rId187" Type="http://schemas.openxmlformats.org/officeDocument/2006/relationships/slideLayout" Target="../slideLayouts/slideLayout225.xml"/><Relationship Id="rId1" Type="http://schemas.openxmlformats.org/officeDocument/2006/relationships/slideLayout" Target="../slideLayouts/slideLayout39.xml"/><Relationship Id="rId212" Type="http://schemas.openxmlformats.org/officeDocument/2006/relationships/slideLayout" Target="../slideLayouts/slideLayout250.xml"/><Relationship Id="rId233" Type="http://schemas.openxmlformats.org/officeDocument/2006/relationships/slideLayout" Target="../slideLayouts/slideLayout271.xml"/><Relationship Id="rId254" Type="http://schemas.openxmlformats.org/officeDocument/2006/relationships/slideLayout" Target="../slideLayouts/slideLayout292.xml"/><Relationship Id="rId28" Type="http://schemas.openxmlformats.org/officeDocument/2006/relationships/slideLayout" Target="../slideLayouts/slideLayout66.xml"/><Relationship Id="rId49" Type="http://schemas.openxmlformats.org/officeDocument/2006/relationships/slideLayout" Target="../slideLayouts/slideLayout87.xml"/><Relationship Id="rId114" Type="http://schemas.openxmlformats.org/officeDocument/2006/relationships/slideLayout" Target="../slideLayouts/slideLayout152.xml"/><Relationship Id="rId275" Type="http://schemas.openxmlformats.org/officeDocument/2006/relationships/slideLayout" Target="../slideLayouts/slideLayout313.xml"/><Relationship Id="rId60" Type="http://schemas.openxmlformats.org/officeDocument/2006/relationships/slideLayout" Target="../slideLayouts/slideLayout98.xml"/><Relationship Id="rId81" Type="http://schemas.openxmlformats.org/officeDocument/2006/relationships/slideLayout" Target="../slideLayouts/slideLayout119.xml"/><Relationship Id="rId135" Type="http://schemas.openxmlformats.org/officeDocument/2006/relationships/slideLayout" Target="../slideLayouts/slideLayout173.xml"/><Relationship Id="rId156" Type="http://schemas.openxmlformats.org/officeDocument/2006/relationships/slideLayout" Target="../slideLayouts/slideLayout194.xml"/><Relationship Id="rId177" Type="http://schemas.openxmlformats.org/officeDocument/2006/relationships/slideLayout" Target="../slideLayouts/slideLayout215.xml"/><Relationship Id="rId198" Type="http://schemas.openxmlformats.org/officeDocument/2006/relationships/slideLayout" Target="../slideLayouts/slideLayout236.xml"/><Relationship Id="rId202" Type="http://schemas.openxmlformats.org/officeDocument/2006/relationships/slideLayout" Target="../slideLayouts/slideLayout240.xml"/><Relationship Id="rId223" Type="http://schemas.openxmlformats.org/officeDocument/2006/relationships/slideLayout" Target="../slideLayouts/slideLayout261.xml"/><Relationship Id="rId244" Type="http://schemas.openxmlformats.org/officeDocument/2006/relationships/slideLayout" Target="../slideLayouts/slideLayout282.xml"/><Relationship Id="rId18" Type="http://schemas.openxmlformats.org/officeDocument/2006/relationships/slideLayout" Target="../slideLayouts/slideLayout56.xml"/><Relationship Id="rId39" Type="http://schemas.openxmlformats.org/officeDocument/2006/relationships/slideLayout" Target="../slideLayouts/slideLayout77.xml"/><Relationship Id="rId265" Type="http://schemas.openxmlformats.org/officeDocument/2006/relationships/slideLayout" Target="../slideLayouts/slideLayout303.xml"/><Relationship Id="rId286" Type="http://schemas.openxmlformats.org/officeDocument/2006/relationships/slideLayout" Target="../slideLayouts/slideLayout324.xml"/><Relationship Id="rId50" Type="http://schemas.openxmlformats.org/officeDocument/2006/relationships/slideLayout" Target="../slideLayouts/slideLayout88.xml"/><Relationship Id="rId104" Type="http://schemas.openxmlformats.org/officeDocument/2006/relationships/slideLayout" Target="../slideLayouts/slideLayout142.xml"/><Relationship Id="rId125" Type="http://schemas.openxmlformats.org/officeDocument/2006/relationships/slideLayout" Target="../slideLayouts/slideLayout163.xml"/><Relationship Id="rId146" Type="http://schemas.openxmlformats.org/officeDocument/2006/relationships/slideLayout" Target="../slideLayouts/slideLayout184.xml"/><Relationship Id="rId167" Type="http://schemas.openxmlformats.org/officeDocument/2006/relationships/slideLayout" Target="../slideLayouts/slideLayout205.xml"/><Relationship Id="rId188" Type="http://schemas.openxmlformats.org/officeDocument/2006/relationships/slideLayout" Target="../slideLayouts/slideLayout226.xml"/><Relationship Id="rId71" Type="http://schemas.openxmlformats.org/officeDocument/2006/relationships/slideLayout" Target="../slideLayouts/slideLayout109.xml"/><Relationship Id="rId92" Type="http://schemas.openxmlformats.org/officeDocument/2006/relationships/slideLayout" Target="../slideLayouts/slideLayout130.xml"/><Relationship Id="rId213" Type="http://schemas.openxmlformats.org/officeDocument/2006/relationships/slideLayout" Target="../slideLayouts/slideLayout251.xml"/><Relationship Id="rId234" Type="http://schemas.openxmlformats.org/officeDocument/2006/relationships/slideLayout" Target="../slideLayouts/slideLayout272.xml"/><Relationship Id="rId2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67.xml"/><Relationship Id="rId255" Type="http://schemas.openxmlformats.org/officeDocument/2006/relationships/slideLayout" Target="../slideLayouts/slideLayout293.xml"/><Relationship Id="rId276" Type="http://schemas.openxmlformats.org/officeDocument/2006/relationships/slideLayout" Target="../slideLayouts/slideLayout314.xml"/><Relationship Id="rId40" Type="http://schemas.openxmlformats.org/officeDocument/2006/relationships/slideLayout" Target="../slideLayouts/slideLayout78.xml"/><Relationship Id="rId115" Type="http://schemas.openxmlformats.org/officeDocument/2006/relationships/slideLayout" Target="../slideLayouts/slideLayout153.xml"/><Relationship Id="rId136" Type="http://schemas.openxmlformats.org/officeDocument/2006/relationships/slideLayout" Target="../slideLayouts/slideLayout174.xml"/><Relationship Id="rId157" Type="http://schemas.openxmlformats.org/officeDocument/2006/relationships/slideLayout" Target="../slideLayouts/slideLayout195.xml"/><Relationship Id="rId178" Type="http://schemas.openxmlformats.org/officeDocument/2006/relationships/slideLayout" Target="../slideLayouts/slideLayout216.xml"/><Relationship Id="rId61" Type="http://schemas.openxmlformats.org/officeDocument/2006/relationships/slideLayout" Target="../slideLayouts/slideLayout99.xml"/><Relationship Id="rId82" Type="http://schemas.openxmlformats.org/officeDocument/2006/relationships/slideLayout" Target="../slideLayouts/slideLayout120.xml"/><Relationship Id="rId199" Type="http://schemas.openxmlformats.org/officeDocument/2006/relationships/slideLayout" Target="../slideLayouts/slideLayout237.xml"/><Relationship Id="rId203" Type="http://schemas.openxmlformats.org/officeDocument/2006/relationships/slideLayout" Target="../slideLayouts/slideLayout241.xml"/><Relationship Id="rId19" Type="http://schemas.openxmlformats.org/officeDocument/2006/relationships/slideLayout" Target="../slideLayouts/slideLayout57.xml"/><Relationship Id="rId224" Type="http://schemas.openxmlformats.org/officeDocument/2006/relationships/slideLayout" Target="../slideLayouts/slideLayout262.xml"/><Relationship Id="rId245" Type="http://schemas.openxmlformats.org/officeDocument/2006/relationships/slideLayout" Target="../slideLayouts/slideLayout283.xml"/><Relationship Id="rId266" Type="http://schemas.openxmlformats.org/officeDocument/2006/relationships/slideLayout" Target="../slideLayouts/slideLayout304.xml"/><Relationship Id="rId287" Type="http://schemas.openxmlformats.org/officeDocument/2006/relationships/slideLayout" Target="../slideLayouts/slideLayout325.xml"/><Relationship Id="rId30" Type="http://schemas.openxmlformats.org/officeDocument/2006/relationships/slideLayout" Target="../slideLayouts/slideLayout68.xml"/><Relationship Id="rId105" Type="http://schemas.openxmlformats.org/officeDocument/2006/relationships/slideLayout" Target="../slideLayouts/slideLayout143.xml"/><Relationship Id="rId126" Type="http://schemas.openxmlformats.org/officeDocument/2006/relationships/slideLayout" Target="../slideLayouts/slideLayout164.xml"/><Relationship Id="rId147" Type="http://schemas.openxmlformats.org/officeDocument/2006/relationships/slideLayout" Target="../slideLayouts/slideLayout185.xml"/><Relationship Id="rId168" Type="http://schemas.openxmlformats.org/officeDocument/2006/relationships/slideLayout" Target="../slideLayouts/slideLayout206.xml"/><Relationship Id="rId51" Type="http://schemas.openxmlformats.org/officeDocument/2006/relationships/slideLayout" Target="../slideLayouts/slideLayout89.xml"/><Relationship Id="rId72" Type="http://schemas.openxmlformats.org/officeDocument/2006/relationships/slideLayout" Target="../slideLayouts/slideLayout110.xml"/><Relationship Id="rId93" Type="http://schemas.openxmlformats.org/officeDocument/2006/relationships/slideLayout" Target="../slideLayouts/slideLayout131.xml"/><Relationship Id="rId189" Type="http://schemas.openxmlformats.org/officeDocument/2006/relationships/slideLayout" Target="../slideLayouts/slideLayout227.xml"/><Relationship Id="rId3" Type="http://schemas.openxmlformats.org/officeDocument/2006/relationships/slideLayout" Target="../slideLayouts/slideLayout41.xml"/><Relationship Id="rId214" Type="http://schemas.openxmlformats.org/officeDocument/2006/relationships/slideLayout" Target="../slideLayouts/slideLayout252.xml"/><Relationship Id="rId235" Type="http://schemas.openxmlformats.org/officeDocument/2006/relationships/slideLayout" Target="../slideLayouts/slideLayout273.xml"/><Relationship Id="rId256" Type="http://schemas.openxmlformats.org/officeDocument/2006/relationships/slideLayout" Target="../slideLayouts/slideLayout294.xml"/><Relationship Id="rId277" Type="http://schemas.openxmlformats.org/officeDocument/2006/relationships/slideLayout" Target="../slideLayouts/slideLayout315.xml"/><Relationship Id="rId116" Type="http://schemas.openxmlformats.org/officeDocument/2006/relationships/slideLayout" Target="../slideLayouts/slideLayout154.xml"/><Relationship Id="rId137" Type="http://schemas.openxmlformats.org/officeDocument/2006/relationships/slideLayout" Target="../slideLayouts/slideLayout175.xml"/><Relationship Id="rId158" Type="http://schemas.openxmlformats.org/officeDocument/2006/relationships/slideLayout" Target="../slideLayouts/slideLayout196.xml"/><Relationship Id="rId20" Type="http://schemas.openxmlformats.org/officeDocument/2006/relationships/slideLayout" Target="../slideLayouts/slideLayout58.xml"/><Relationship Id="rId41" Type="http://schemas.openxmlformats.org/officeDocument/2006/relationships/slideLayout" Target="../slideLayouts/slideLayout79.xml"/><Relationship Id="rId62" Type="http://schemas.openxmlformats.org/officeDocument/2006/relationships/slideLayout" Target="../slideLayouts/slideLayout100.xml"/><Relationship Id="rId83" Type="http://schemas.openxmlformats.org/officeDocument/2006/relationships/slideLayout" Target="../slideLayouts/slideLayout121.xml"/><Relationship Id="rId179" Type="http://schemas.openxmlformats.org/officeDocument/2006/relationships/slideLayout" Target="../slideLayouts/slideLayout217.xml"/><Relationship Id="rId190" Type="http://schemas.openxmlformats.org/officeDocument/2006/relationships/slideLayout" Target="../slideLayouts/slideLayout228.xml"/><Relationship Id="rId204" Type="http://schemas.openxmlformats.org/officeDocument/2006/relationships/slideLayout" Target="../slideLayouts/slideLayout242.xml"/><Relationship Id="rId225" Type="http://schemas.openxmlformats.org/officeDocument/2006/relationships/slideLayout" Target="../slideLayouts/slideLayout263.xml"/><Relationship Id="rId246" Type="http://schemas.openxmlformats.org/officeDocument/2006/relationships/slideLayout" Target="../slideLayouts/slideLayout284.xml"/><Relationship Id="rId267" Type="http://schemas.openxmlformats.org/officeDocument/2006/relationships/slideLayout" Target="../slideLayouts/slideLayout305.xml"/><Relationship Id="rId288" Type="http://schemas.openxmlformats.org/officeDocument/2006/relationships/slideLayout" Target="../slideLayouts/slideLayout326.xml"/><Relationship Id="rId106" Type="http://schemas.openxmlformats.org/officeDocument/2006/relationships/slideLayout" Target="../slideLayouts/slideLayout144.xml"/><Relationship Id="rId127" Type="http://schemas.openxmlformats.org/officeDocument/2006/relationships/slideLayout" Target="../slideLayouts/slideLayout165.xml"/><Relationship Id="rId10" Type="http://schemas.openxmlformats.org/officeDocument/2006/relationships/slideLayout" Target="../slideLayouts/slideLayout48.xml"/><Relationship Id="rId31" Type="http://schemas.openxmlformats.org/officeDocument/2006/relationships/slideLayout" Target="../slideLayouts/slideLayout69.xml"/><Relationship Id="rId52" Type="http://schemas.openxmlformats.org/officeDocument/2006/relationships/slideLayout" Target="../slideLayouts/slideLayout90.xml"/><Relationship Id="rId73" Type="http://schemas.openxmlformats.org/officeDocument/2006/relationships/slideLayout" Target="../slideLayouts/slideLayout111.xml"/><Relationship Id="rId94" Type="http://schemas.openxmlformats.org/officeDocument/2006/relationships/slideLayout" Target="../slideLayouts/slideLayout132.xml"/><Relationship Id="rId148" Type="http://schemas.openxmlformats.org/officeDocument/2006/relationships/slideLayout" Target="../slideLayouts/slideLayout186.xml"/><Relationship Id="rId169" Type="http://schemas.openxmlformats.org/officeDocument/2006/relationships/slideLayout" Target="../slideLayouts/slideLayout207.xml"/><Relationship Id="rId4" Type="http://schemas.openxmlformats.org/officeDocument/2006/relationships/slideLayout" Target="../slideLayouts/slideLayout42.xml"/><Relationship Id="rId180" Type="http://schemas.openxmlformats.org/officeDocument/2006/relationships/slideLayout" Target="../slideLayouts/slideLayout218.xml"/><Relationship Id="rId215" Type="http://schemas.openxmlformats.org/officeDocument/2006/relationships/slideLayout" Target="../slideLayouts/slideLayout253.xml"/><Relationship Id="rId236" Type="http://schemas.openxmlformats.org/officeDocument/2006/relationships/slideLayout" Target="../slideLayouts/slideLayout274.xml"/><Relationship Id="rId257" Type="http://schemas.openxmlformats.org/officeDocument/2006/relationships/slideLayout" Target="../slideLayouts/slideLayout295.xml"/><Relationship Id="rId278" Type="http://schemas.openxmlformats.org/officeDocument/2006/relationships/slideLayout" Target="../slideLayouts/slideLayout316.xml"/><Relationship Id="rId42" Type="http://schemas.openxmlformats.org/officeDocument/2006/relationships/slideLayout" Target="../slideLayouts/slideLayout80.xml"/><Relationship Id="rId84" Type="http://schemas.openxmlformats.org/officeDocument/2006/relationships/slideLayout" Target="../slideLayouts/slideLayout122.xml"/><Relationship Id="rId138" Type="http://schemas.openxmlformats.org/officeDocument/2006/relationships/slideLayout" Target="../slideLayouts/slideLayout176.xml"/><Relationship Id="rId191" Type="http://schemas.openxmlformats.org/officeDocument/2006/relationships/slideLayout" Target="../slideLayouts/slideLayout229.xml"/><Relationship Id="rId205" Type="http://schemas.openxmlformats.org/officeDocument/2006/relationships/slideLayout" Target="../slideLayouts/slideLayout243.xml"/><Relationship Id="rId247" Type="http://schemas.openxmlformats.org/officeDocument/2006/relationships/slideLayout" Target="../slideLayouts/slideLayout285.xml"/><Relationship Id="rId107" Type="http://schemas.openxmlformats.org/officeDocument/2006/relationships/slideLayout" Target="../slideLayouts/slideLayout145.xml"/><Relationship Id="rId289" Type="http://schemas.openxmlformats.org/officeDocument/2006/relationships/slideLayout" Target="../slideLayouts/slideLayout327.xml"/><Relationship Id="rId11" Type="http://schemas.openxmlformats.org/officeDocument/2006/relationships/slideLayout" Target="../slideLayouts/slideLayout49.xml"/><Relationship Id="rId53" Type="http://schemas.openxmlformats.org/officeDocument/2006/relationships/slideLayout" Target="../slideLayouts/slideLayout91.xml"/><Relationship Id="rId149" Type="http://schemas.openxmlformats.org/officeDocument/2006/relationships/slideLayout" Target="../slideLayouts/slideLayout187.xml"/><Relationship Id="rId95" Type="http://schemas.openxmlformats.org/officeDocument/2006/relationships/slideLayout" Target="../slideLayouts/slideLayout133.xml"/><Relationship Id="rId160" Type="http://schemas.openxmlformats.org/officeDocument/2006/relationships/slideLayout" Target="../slideLayouts/slideLayout198.xml"/><Relationship Id="rId216" Type="http://schemas.openxmlformats.org/officeDocument/2006/relationships/slideLayout" Target="../slideLayouts/slideLayout254.xml"/><Relationship Id="rId258" Type="http://schemas.openxmlformats.org/officeDocument/2006/relationships/slideLayout" Target="../slideLayouts/slideLayout296.xml"/><Relationship Id="rId22" Type="http://schemas.openxmlformats.org/officeDocument/2006/relationships/slideLayout" Target="../slideLayouts/slideLayout60.xml"/><Relationship Id="rId64" Type="http://schemas.openxmlformats.org/officeDocument/2006/relationships/slideLayout" Target="../slideLayouts/slideLayout102.xml"/><Relationship Id="rId118" Type="http://schemas.openxmlformats.org/officeDocument/2006/relationships/slideLayout" Target="../slideLayouts/slideLayout156.xml"/><Relationship Id="rId171" Type="http://schemas.openxmlformats.org/officeDocument/2006/relationships/slideLayout" Target="../slideLayouts/slideLayout209.xml"/><Relationship Id="rId227" Type="http://schemas.openxmlformats.org/officeDocument/2006/relationships/slideLayout" Target="../slideLayouts/slideLayout265.xml"/><Relationship Id="rId269" Type="http://schemas.openxmlformats.org/officeDocument/2006/relationships/slideLayout" Target="../slideLayouts/slideLayout30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3237" y="329565"/>
            <a:ext cx="13623925" cy="1016350"/>
          </a:xfrm>
          <a:prstGeom prst="rect">
            <a:avLst/>
          </a:prstGeom>
        </p:spPr>
        <p:txBody>
          <a:bodyPr vert="horz" lIns="91440" tIns="73152" rIns="146304" bIns="73152" rtlCol="0" anchor="b">
            <a:noAutofit/>
          </a:bodyPr>
          <a:lstStyle/>
          <a:p>
            <a:r>
              <a:rPr lang="en-US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7" y="1597026"/>
            <a:ext cx="13623926" cy="5621338"/>
          </a:xfrm>
          <a:prstGeom prst="rect">
            <a:avLst/>
          </a:prstGeom>
        </p:spPr>
        <p:txBody>
          <a:bodyPr vert="horz" lIns="91440" tIns="9144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1CD1BD-900A-1A6F-2F38-79EDEEF8751C}"/>
              </a:ext>
            </a:extLst>
          </p:cNvPr>
          <p:cNvPicPr>
            <a:picLocks noChangeAspect="1"/>
          </p:cNvPicPr>
          <p:nvPr userDrawn="1"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1"/>
            <a:ext cx="1768351" cy="454588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9CA715-8D56-4F91-24BE-86E7EF4484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491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50" r:id="rId2"/>
    <p:sldLayoutId id="2147483851" r:id="rId3"/>
    <p:sldLayoutId id="2147483751" r:id="rId4"/>
    <p:sldLayoutId id="2147483836" r:id="rId5"/>
    <p:sldLayoutId id="2147483837" r:id="rId6"/>
    <p:sldLayoutId id="2147483852" r:id="rId7"/>
    <p:sldLayoutId id="2147483861" r:id="rId8"/>
    <p:sldLayoutId id="2147483754" r:id="rId9"/>
    <p:sldLayoutId id="2147483767" r:id="rId10"/>
    <p:sldLayoutId id="2147483860" r:id="rId11"/>
    <p:sldLayoutId id="2147483826" r:id="rId12"/>
    <p:sldLayoutId id="2147483839" r:id="rId13"/>
    <p:sldLayoutId id="2147483650" r:id="rId14"/>
    <p:sldLayoutId id="2147483867" r:id="rId15"/>
    <p:sldLayoutId id="2147483847" r:id="rId16"/>
    <p:sldLayoutId id="2147483656" r:id="rId17"/>
    <p:sldLayoutId id="2147483842" r:id="rId18"/>
    <p:sldLayoutId id="2147483863" r:id="rId19"/>
    <p:sldLayoutId id="2147483848" r:id="rId20"/>
    <p:sldLayoutId id="2147483849" r:id="rId21"/>
    <p:sldLayoutId id="2147483703" r:id="rId22"/>
    <p:sldLayoutId id="2147483864" r:id="rId23"/>
    <p:sldLayoutId id="2147483865" r:id="rId24"/>
    <p:sldLayoutId id="2147483866" r:id="rId25"/>
    <p:sldLayoutId id="2147483843" r:id="rId26"/>
    <p:sldLayoutId id="2147483853" r:id="rId27"/>
    <p:sldLayoutId id="2147483855" r:id="rId28"/>
    <p:sldLayoutId id="2147483856" r:id="rId29"/>
    <p:sldLayoutId id="2147483844" r:id="rId30"/>
    <p:sldLayoutId id="2147483845" r:id="rId31"/>
    <p:sldLayoutId id="2147483831" r:id="rId32"/>
    <p:sldLayoutId id="2147483857" r:id="rId33"/>
    <p:sldLayoutId id="2147483676" r:id="rId34"/>
    <p:sldLayoutId id="2147483862" r:id="rId35"/>
    <p:sldLayoutId id="2147483870" r:id="rId36"/>
    <p:sldLayoutId id="2147483871" r:id="rId37"/>
    <p:sldLayoutId id="2147484171" r:id="rId38"/>
  </p:sldLayoutIdLst>
  <p:hf sldNum="0" hdr="0" ftr="0" dt="0"/>
  <p:txStyles>
    <p:titleStyle>
      <a:lvl1pPr algn="l" defTabSz="1463040" rtl="0" eaLnBrk="1" latinLnBrk="0" hangingPunct="1">
        <a:spcBef>
          <a:spcPct val="0"/>
        </a:spcBef>
        <a:buNone/>
        <a:defRPr lang="en-US" sz="3000" kern="1200" cap="none" baseline="0" dirty="0">
          <a:solidFill>
            <a:schemeClr val="accent3"/>
          </a:solidFill>
          <a:latin typeface="+mj-lt"/>
          <a:ea typeface="Times" pitchFamily="2" charset="0"/>
          <a:cs typeface="Times" pitchFamily="2" charset="0"/>
        </a:defRPr>
      </a:lvl1pPr>
    </p:titleStyle>
    <p:bodyStyle>
      <a:lvl1pPr marL="225425" indent="-225425" algn="l" defTabSz="146304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Font typeface="Arial" panose="020B0604020202020204" pitchFamily="34" charset="0"/>
        <a:buChar char="•"/>
        <a:tabLst>
          <a:tab pos="225425" algn="l"/>
        </a:tabLst>
        <a:defRPr sz="1600" kern="1200">
          <a:solidFill>
            <a:schemeClr val="tx1"/>
          </a:solidFill>
          <a:latin typeface="+mn-lt"/>
          <a:ea typeface="Noto Sans Medium" panose="020B0502040504020204" pitchFamily="34" charset="0"/>
          <a:cs typeface="Arial" panose="020B0604020202020204" pitchFamily="34" charset="0"/>
        </a:defRPr>
      </a:lvl1pPr>
      <a:lvl2pPr marL="627063" indent="-287338" algn="l" defTabSz="146304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Noto Sans Medium" panose="020B0502040504020204" pitchFamily="34" charset="0"/>
          <a:cs typeface="Arial" panose="020B0604020202020204" pitchFamily="34" charset="0"/>
        </a:defRPr>
      </a:lvl2pPr>
      <a:lvl3pPr marL="914400" indent="-225425" algn="l" defTabSz="146304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Noto Sans Medium" panose="020B0502040504020204" pitchFamily="34" charset="0"/>
          <a:cs typeface="Arial" panose="020B0604020202020204" pitchFamily="34" charset="0"/>
        </a:defRPr>
      </a:lvl3pPr>
      <a:lvl4pPr marL="1254125" indent="-277813" algn="l" defTabSz="146304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Noto Sans Medium" panose="020B0502040504020204" pitchFamily="34" charset="0"/>
          <a:cs typeface="Arial" panose="020B0604020202020204" pitchFamily="34" charset="0"/>
        </a:defRPr>
      </a:lvl4pPr>
      <a:lvl5pPr marL="1541463" indent="-227013" algn="l" defTabSz="146304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Noto Sans Medium" panose="020B0502040504020204" pitchFamily="34" charset="0"/>
          <a:cs typeface="Arial" panose="020B0604020202020204" pitchFamily="34" charset="0"/>
        </a:defRPr>
      </a:lvl5pPr>
      <a:lvl6pPr marL="4023360" indent="-365760" algn="l" defTabSz="146304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146304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146304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146304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3239" y="329565"/>
            <a:ext cx="13623925" cy="1016350"/>
          </a:xfrm>
          <a:prstGeom prst="rect">
            <a:avLst/>
          </a:prstGeom>
        </p:spPr>
        <p:txBody>
          <a:bodyPr vert="horz" lIns="91440" tIns="73152" rIns="146304" bIns="73152" rtlCol="0" anchor="b">
            <a:noAutofit/>
          </a:bodyPr>
          <a:lstStyle/>
          <a:p>
            <a:r>
              <a:rPr lang="en-US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7" y="1597026"/>
            <a:ext cx="13623926" cy="5621338"/>
          </a:xfrm>
          <a:prstGeom prst="rect">
            <a:avLst/>
          </a:prstGeom>
        </p:spPr>
        <p:txBody>
          <a:bodyPr vert="horz" lIns="91440" tIns="91440" rIns="91440" bIns="45720" rtlCol="0">
            <a:no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1CD1BD-900A-1A6F-2F38-79EDEEF8751C}"/>
              </a:ext>
            </a:extLst>
          </p:cNvPr>
          <p:cNvPicPr>
            <a:picLocks noChangeAspect="1"/>
          </p:cNvPicPr>
          <p:nvPr/>
        </p:nvPicPr>
        <p:blipFill>
          <a:blip r:embed="rId29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9CA715-8D56-4F91-24BE-86E7EF4484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C4B672-1FD1-7224-E47A-C18E25AE291C}"/>
              </a:ext>
            </a:extLst>
          </p:cNvPr>
          <p:cNvPicPr>
            <a:picLocks noChangeAspect="1"/>
          </p:cNvPicPr>
          <p:nvPr/>
        </p:nvPicPr>
        <p:blipFill>
          <a:blip r:embed="rId29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161FB90D-416C-863E-1BE5-C04E1D4444A7}"/>
              </a:ext>
            </a:extLst>
          </p:cNvPr>
          <p:cNvPicPr>
            <a:picLocks noChangeAspect="1"/>
          </p:cNvPicPr>
          <p:nvPr/>
        </p:nvPicPr>
        <p:blipFill>
          <a:blip r:embed="rId29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88A606-0B4A-1EDB-34F7-543E2C08F691}"/>
              </a:ext>
            </a:extLst>
          </p:cNvPr>
          <p:cNvPicPr>
            <a:picLocks noChangeAspect="1"/>
          </p:cNvPicPr>
          <p:nvPr userDrawn="1"/>
        </p:nvPicPr>
        <p:blipFill>
          <a:blip r:embed="rId29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96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  <p:sldLayoutId id="2147483887" r:id="rId12"/>
    <p:sldLayoutId id="2147483888" r:id="rId13"/>
    <p:sldLayoutId id="2147483889" r:id="rId14"/>
    <p:sldLayoutId id="2147483890" r:id="rId15"/>
    <p:sldLayoutId id="2147483891" r:id="rId16"/>
    <p:sldLayoutId id="2147483892" r:id="rId17"/>
    <p:sldLayoutId id="2147483893" r:id="rId18"/>
    <p:sldLayoutId id="2147483894" r:id="rId19"/>
    <p:sldLayoutId id="2147483895" r:id="rId20"/>
    <p:sldLayoutId id="2147483896" r:id="rId21"/>
    <p:sldLayoutId id="2147483897" r:id="rId22"/>
    <p:sldLayoutId id="2147483898" r:id="rId23"/>
    <p:sldLayoutId id="2147483899" r:id="rId24"/>
    <p:sldLayoutId id="2147483900" r:id="rId25"/>
    <p:sldLayoutId id="2147483901" r:id="rId26"/>
    <p:sldLayoutId id="2147483902" r:id="rId27"/>
    <p:sldLayoutId id="2147483903" r:id="rId28"/>
    <p:sldLayoutId id="2147483904" r:id="rId29"/>
    <p:sldLayoutId id="2147483905" r:id="rId30"/>
    <p:sldLayoutId id="2147483906" r:id="rId31"/>
    <p:sldLayoutId id="2147483907" r:id="rId32"/>
    <p:sldLayoutId id="2147483908" r:id="rId33"/>
    <p:sldLayoutId id="2147483909" r:id="rId34"/>
    <p:sldLayoutId id="2147483910" r:id="rId35"/>
    <p:sldLayoutId id="2147483911" r:id="rId36"/>
    <p:sldLayoutId id="2147483912" r:id="rId37"/>
    <p:sldLayoutId id="2147483913" r:id="rId38"/>
    <p:sldLayoutId id="2147483914" r:id="rId39"/>
    <p:sldLayoutId id="2147483915" r:id="rId40"/>
    <p:sldLayoutId id="2147483916" r:id="rId41"/>
    <p:sldLayoutId id="2147483917" r:id="rId42"/>
    <p:sldLayoutId id="2147483918" r:id="rId43"/>
    <p:sldLayoutId id="2147483919" r:id="rId44"/>
    <p:sldLayoutId id="2147483920" r:id="rId45"/>
    <p:sldLayoutId id="2147483921" r:id="rId46"/>
    <p:sldLayoutId id="2147483922" r:id="rId47"/>
    <p:sldLayoutId id="2147483923" r:id="rId48"/>
    <p:sldLayoutId id="2147483924" r:id="rId49"/>
    <p:sldLayoutId id="2147483925" r:id="rId50"/>
    <p:sldLayoutId id="2147483926" r:id="rId51"/>
    <p:sldLayoutId id="2147483927" r:id="rId52"/>
    <p:sldLayoutId id="2147483928" r:id="rId53"/>
    <p:sldLayoutId id="2147483929" r:id="rId54"/>
    <p:sldLayoutId id="2147483930" r:id="rId55"/>
    <p:sldLayoutId id="2147483931" r:id="rId56"/>
    <p:sldLayoutId id="2147483932" r:id="rId57"/>
    <p:sldLayoutId id="2147483933" r:id="rId58"/>
    <p:sldLayoutId id="2147483934" r:id="rId59"/>
    <p:sldLayoutId id="2147483935" r:id="rId60"/>
    <p:sldLayoutId id="2147483936" r:id="rId61"/>
    <p:sldLayoutId id="2147483937" r:id="rId62"/>
    <p:sldLayoutId id="2147483938" r:id="rId63"/>
    <p:sldLayoutId id="2147483939" r:id="rId64"/>
    <p:sldLayoutId id="2147483940" r:id="rId65"/>
    <p:sldLayoutId id="2147483941" r:id="rId66"/>
    <p:sldLayoutId id="2147483942" r:id="rId67"/>
    <p:sldLayoutId id="2147483943" r:id="rId68"/>
    <p:sldLayoutId id="2147483944" r:id="rId69"/>
    <p:sldLayoutId id="2147483945" r:id="rId70"/>
    <p:sldLayoutId id="2147483946" r:id="rId71"/>
    <p:sldLayoutId id="2147483947" r:id="rId72"/>
    <p:sldLayoutId id="2147483948" r:id="rId73"/>
    <p:sldLayoutId id="2147483949" r:id="rId74"/>
    <p:sldLayoutId id="2147483950" r:id="rId75"/>
    <p:sldLayoutId id="2147483951" r:id="rId76"/>
    <p:sldLayoutId id="2147483952" r:id="rId77"/>
    <p:sldLayoutId id="2147483953" r:id="rId78"/>
    <p:sldLayoutId id="2147483954" r:id="rId79"/>
    <p:sldLayoutId id="2147483955" r:id="rId80"/>
    <p:sldLayoutId id="2147483956" r:id="rId81"/>
    <p:sldLayoutId id="2147483957" r:id="rId82"/>
    <p:sldLayoutId id="2147483958" r:id="rId83"/>
    <p:sldLayoutId id="2147483959" r:id="rId84"/>
    <p:sldLayoutId id="2147483960" r:id="rId85"/>
    <p:sldLayoutId id="2147483961" r:id="rId86"/>
    <p:sldLayoutId id="2147483962" r:id="rId87"/>
    <p:sldLayoutId id="2147483963" r:id="rId88"/>
    <p:sldLayoutId id="2147483964" r:id="rId89"/>
    <p:sldLayoutId id="2147483965" r:id="rId90"/>
    <p:sldLayoutId id="2147483966" r:id="rId91"/>
    <p:sldLayoutId id="2147483967" r:id="rId92"/>
    <p:sldLayoutId id="2147483968" r:id="rId93"/>
    <p:sldLayoutId id="2147483969" r:id="rId94"/>
    <p:sldLayoutId id="2147483970" r:id="rId95"/>
    <p:sldLayoutId id="2147483971" r:id="rId96"/>
    <p:sldLayoutId id="2147483972" r:id="rId97"/>
    <p:sldLayoutId id="2147483973" r:id="rId98"/>
    <p:sldLayoutId id="2147483974" r:id="rId99"/>
    <p:sldLayoutId id="2147483975" r:id="rId100"/>
    <p:sldLayoutId id="2147483976" r:id="rId101"/>
    <p:sldLayoutId id="2147483977" r:id="rId102"/>
    <p:sldLayoutId id="2147483978" r:id="rId103"/>
    <p:sldLayoutId id="2147483979" r:id="rId104"/>
    <p:sldLayoutId id="2147483980" r:id="rId105"/>
    <p:sldLayoutId id="2147483981" r:id="rId106"/>
    <p:sldLayoutId id="2147483982" r:id="rId107"/>
    <p:sldLayoutId id="2147483983" r:id="rId108"/>
    <p:sldLayoutId id="2147483984" r:id="rId109"/>
    <p:sldLayoutId id="2147483985" r:id="rId110"/>
    <p:sldLayoutId id="2147483986" r:id="rId111"/>
    <p:sldLayoutId id="2147483987" r:id="rId112"/>
    <p:sldLayoutId id="2147483988" r:id="rId113"/>
    <p:sldLayoutId id="2147483989" r:id="rId114"/>
    <p:sldLayoutId id="2147483990" r:id="rId115"/>
    <p:sldLayoutId id="2147483991" r:id="rId116"/>
    <p:sldLayoutId id="2147483992" r:id="rId117"/>
    <p:sldLayoutId id="2147483993" r:id="rId118"/>
    <p:sldLayoutId id="2147483994" r:id="rId119"/>
    <p:sldLayoutId id="2147483995" r:id="rId120"/>
    <p:sldLayoutId id="2147483996" r:id="rId121"/>
    <p:sldLayoutId id="2147483997" r:id="rId122"/>
    <p:sldLayoutId id="2147483998" r:id="rId123"/>
    <p:sldLayoutId id="2147483999" r:id="rId124"/>
    <p:sldLayoutId id="2147484000" r:id="rId125"/>
    <p:sldLayoutId id="2147484001" r:id="rId126"/>
    <p:sldLayoutId id="2147484002" r:id="rId127"/>
    <p:sldLayoutId id="2147484003" r:id="rId128"/>
    <p:sldLayoutId id="2147484004" r:id="rId129"/>
    <p:sldLayoutId id="2147484005" r:id="rId130"/>
    <p:sldLayoutId id="2147484006" r:id="rId131"/>
    <p:sldLayoutId id="2147484007" r:id="rId132"/>
    <p:sldLayoutId id="2147484008" r:id="rId133"/>
    <p:sldLayoutId id="2147484009" r:id="rId134"/>
    <p:sldLayoutId id="2147484010" r:id="rId135"/>
    <p:sldLayoutId id="2147484011" r:id="rId136"/>
    <p:sldLayoutId id="2147484012" r:id="rId137"/>
    <p:sldLayoutId id="2147484013" r:id="rId138"/>
    <p:sldLayoutId id="2147484014" r:id="rId139"/>
    <p:sldLayoutId id="2147484015" r:id="rId140"/>
    <p:sldLayoutId id="2147484016" r:id="rId141"/>
    <p:sldLayoutId id="2147484017" r:id="rId142"/>
    <p:sldLayoutId id="2147484018" r:id="rId143"/>
    <p:sldLayoutId id="2147484019" r:id="rId144"/>
    <p:sldLayoutId id="2147484020" r:id="rId145"/>
    <p:sldLayoutId id="2147484021" r:id="rId146"/>
    <p:sldLayoutId id="2147484022" r:id="rId147"/>
    <p:sldLayoutId id="2147484023" r:id="rId148"/>
    <p:sldLayoutId id="2147484024" r:id="rId149"/>
    <p:sldLayoutId id="2147484025" r:id="rId150"/>
    <p:sldLayoutId id="2147484026" r:id="rId151"/>
    <p:sldLayoutId id="2147484027" r:id="rId152"/>
    <p:sldLayoutId id="2147484028" r:id="rId153"/>
    <p:sldLayoutId id="2147484029" r:id="rId154"/>
    <p:sldLayoutId id="2147484030" r:id="rId155"/>
    <p:sldLayoutId id="2147484031" r:id="rId156"/>
    <p:sldLayoutId id="2147484032" r:id="rId157"/>
    <p:sldLayoutId id="2147484033" r:id="rId158"/>
    <p:sldLayoutId id="2147484034" r:id="rId159"/>
    <p:sldLayoutId id="2147484035" r:id="rId160"/>
    <p:sldLayoutId id="2147484036" r:id="rId161"/>
    <p:sldLayoutId id="2147484037" r:id="rId162"/>
    <p:sldLayoutId id="2147484038" r:id="rId163"/>
    <p:sldLayoutId id="2147484039" r:id="rId164"/>
    <p:sldLayoutId id="2147484040" r:id="rId165"/>
    <p:sldLayoutId id="2147484041" r:id="rId166"/>
    <p:sldLayoutId id="2147484042" r:id="rId167"/>
    <p:sldLayoutId id="2147484043" r:id="rId168"/>
    <p:sldLayoutId id="2147484044" r:id="rId169"/>
    <p:sldLayoutId id="2147484045" r:id="rId170"/>
    <p:sldLayoutId id="2147484046" r:id="rId171"/>
    <p:sldLayoutId id="2147484047" r:id="rId172"/>
    <p:sldLayoutId id="2147484048" r:id="rId173"/>
    <p:sldLayoutId id="2147484049" r:id="rId174"/>
    <p:sldLayoutId id="2147484050" r:id="rId175"/>
    <p:sldLayoutId id="2147484051" r:id="rId176"/>
    <p:sldLayoutId id="2147484052" r:id="rId177"/>
    <p:sldLayoutId id="2147484053" r:id="rId178"/>
    <p:sldLayoutId id="2147484054" r:id="rId179"/>
    <p:sldLayoutId id="2147484055" r:id="rId180"/>
    <p:sldLayoutId id="2147484056" r:id="rId181"/>
    <p:sldLayoutId id="2147484057" r:id="rId182"/>
    <p:sldLayoutId id="2147484058" r:id="rId183"/>
    <p:sldLayoutId id="2147484059" r:id="rId184"/>
    <p:sldLayoutId id="2147484060" r:id="rId185"/>
    <p:sldLayoutId id="2147484061" r:id="rId186"/>
    <p:sldLayoutId id="2147484062" r:id="rId187"/>
    <p:sldLayoutId id="2147484063" r:id="rId188"/>
    <p:sldLayoutId id="2147484064" r:id="rId189"/>
    <p:sldLayoutId id="2147484065" r:id="rId190"/>
    <p:sldLayoutId id="2147484066" r:id="rId191"/>
    <p:sldLayoutId id="2147484067" r:id="rId192"/>
    <p:sldLayoutId id="2147484068" r:id="rId193"/>
    <p:sldLayoutId id="2147484069" r:id="rId194"/>
    <p:sldLayoutId id="2147484070" r:id="rId195"/>
    <p:sldLayoutId id="2147484071" r:id="rId196"/>
    <p:sldLayoutId id="2147484072" r:id="rId197"/>
    <p:sldLayoutId id="2147484073" r:id="rId198"/>
    <p:sldLayoutId id="2147484074" r:id="rId199"/>
    <p:sldLayoutId id="2147484075" r:id="rId200"/>
    <p:sldLayoutId id="2147484076" r:id="rId201"/>
    <p:sldLayoutId id="2147484077" r:id="rId202"/>
    <p:sldLayoutId id="2147484078" r:id="rId203"/>
    <p:sldLayoutId id="2147484079" r:id="rId204"/>
    <p:sldLayoutId id="2147484080" r:id="rId205"/>
    <p:sldLayoutId id="2147484081" r:id="rId206"/>
    <p:sldLayoutId id="2147484082" r:id="rId207"/>
    <p:sldLayoutId id="2147484083" r:id="rId208"/>
    <p:sldLayoutId id="2147484084" r:id="rId209"/>
    <p:sldLayoutId id="2147484085" r:id="rId210"/>
    <p:sldLayoutId id="2147484086" r:id="rId211"/>
    <p:sldLayoutId id="2147484087" r:id="rId212"/>
    <p:sldLayoutId id="2147484088" r:id="rId213"/>
    <p:sldLayoutId id="2147484089" r:id="rId214"/>
    <p:sldLayoutId id="2147484090" r:id="rId215"/>
    <p:sldLayoutId id="2147484091" r:id="rId216"/>
    <p:sldLayoutId id="2147484092" r:id="rId217"/>
    <p:sldLayoutId id="2147484093" r:id="rId218"/>
    <p:sldLayoutId id="2147484094" r:id="rId219"/>
    <p:sldLayoutId id="2147484095" r:id="rId220"/>
    <p:sldLayoutId id="2147484096" r:id="rId221"/>
    <p:sldLayoutId id="2147484097" r:id="rId222"/>
    <p:sldLayoutId id="2147484098" r:id="rId223"/>
    <p:sldLayoutId id="2147484099" r:id="rId224"/>
    <p:sldLayoutId id="2147484100" r:id="rId225"/>
    <p:sldLayoutId id="2147484101" r:id="rId226"/>
    <p:sldLayoutId id="2147484102" r:id="rId227"/>
    <p:sldLayoutId id="2147484103" r:id="rId228"/>
    <p:sldLayoutId id="2147484104" r:id="rId229"/>
    <p:sldLayoutId id="2147484105" r:id="rId230"/>
    <p:sldLayoutId id="2147484106" r:id="rId231"/>
    <p:sldLayoutId id="2147484107" r:id="rId232"/>
    <p:sldLayoutId id="2147484108" r:id="rId233"/>
    <p:sldLayoutId id="2147484109" r:id="rId234"/>
    <p:sldLayoutId id="2147484110" r:id="rId235"/>
    <p:sldLayoutId id="2147484111" r:id="rId236"/>
    <p:sldLayoutId id="2147484112" r:id="rId237"/>
    <p:sldLayoutId id="2147484113" r:id="rId238"/>
    <p:sldLayoutId id="2147484114" r:id="rId239"/>
    <p:sldLayoutId id="2147484115" r:id="rId240"/>
    <p:sldLayoutId id="2147484116" r:id="rId241"/>
    <p:sldLayoutId id="2147484117" r:id="rId242"/>
    <p:sldLayoutId id="2147484118" r:id="rId243"/>
    <p:sldLayoutId id="2147484119" r:id="rId244"/>
    <p:sldLayoutId id="2147484120" r:id="rId245"/>
    <p:sldLayoutId id="2147484121" r:id="rId246"/>
    <p:sldLayoutId id="2147484122" r:id="rId247"/>
    <p:sldLayoutId id="2147484123" r:id="rId248"/>
    <p:sldLayoutId id="2147484124" r:id="rId249"/>
    <p:sldLayoutId id="2147484125" r:id="rId250"/>
    <p:sldLayoutId id="2147484126" r:id="rId251"/>
    <p:sldLayoutId id="2147484127" r:id="rId252"/>
    <p:sldLayoutId id="2147484128" r:id="rId253"/>
    <p:sldLayoutId id="2147484129" r:id="rId254"/>
    <p:sldLayoutId id="2147484130" r:id="rId255"/>
    <p:sldLayoutId id="2147484131" r:id="rId256"/>
    <p:sldLayoutId id="2147484132" r:id="rId257"/>
    <p:sldLayoutId id="2147484133" r:id="rId258"/>
    <p:sldLayoutId id="2147484134" r:id="rId259"/>
    <p:sldLayoutId id="2147484135" r:id="rId260"/>
    <p:sldLayoutId id="2147484136" r:id="rId261"/>
    <p:sldLayoutId id="2147484137" r:id="rId262"/>
    <p:sldLayoutId id="2147484138" r:id="rId263"/>
    <p:sldLayoutId id="2147484139" r:id="rId264"/>
    <p:sldLayoutId id="2147484140" r:id="rId265"/>
    <p:sldLayoutId id="2147484141" r:id="rId266"/>
    <p:sldLayoutId id="2147484142" r:id="rId267"/>
    <p:sldLayoutId id="2147484143" r:id="rId268"/>
    <p:sldLayoutId id="2147484144" r:id="rId269"/>
    <p:sldLayoutId id="2147484145" r:id="rId270"/>
    <p:sldLayoutId id="2147484146" r:id="rId271"/>
    <p:sldLayoutId id="2147484147" r:id="rId272"/>
    <p:sldLayoutId id="2147484148" r:id="rId273"/>
    <p:sldLayoutId id="2147484149" r:id="rId274"/>
    <p:sldLayoutId id="2147484150" r:id="rId275"/>
    <p:sldLayoutId id="2147484151" r:id="rId276"/>
    <p:sldLayoutId id="2147484152" r:id="rId277"/>
    <p:sldLayoutId id="2147484153" r:id="rId278"/>
    <p:sldLayoutId id="2147484154" r:id="rId279"/>
    <p:sldLayoutId id="2147484155" r:id="rId280"/>
    <p:sldLayoutId id="2147484156" r:id="rId281"/>
    <p:sldLayoutId id="2147484157" r:id="rId282"/>
    <p:sldLayoutId id="2147484158" r:id="rId283"/>
    <p:sldLayoutId id="2147484159" r:id="rId284"/>
    <p:sldLayoutId id="2147484160" r:id="rId285"/>
    <p:sldLayoutId id="2147484161" r:id="rId286"/>
    <p:sldLayoutId id="2147484162" r:id="rId287"/>
    <p:sldLayoutId id="2147484163" r:id="rId288"/>
    <p:sldLayoutId id="2147484164" r:id="rId289"/>
    <p:sldLayoutId id="2147484165" r:id="rId290"/>
    <p:sldLayoutId id="2147484166" r:id="rId291"/>
    <p:sldLayoutId id="2147484167" r:id="rId292"/>
  </p:sldLayoutIdLst>
  <p:hf sldNum="0" hdr="0" ftr="0" dt="0"/>
  <p:txStyles>
    <p:titleStyle>
      <a:lvl1pPr algn="l" defTabSz="1462981" rtl="0" eaLnBrk="1" latinLnBrk="0" hangingPunct="1">
        <a:spcBef>
          <a:spcPct val="0"/>
        </a:spcBef>
        <a:buNone/>
        <a:defRPr kumimoji="1" lang="en-US" sz="3000" kern="1200" cap="none" baseline="0" dirty="0">
          <a:solidFill>
            <a:schemeClr val="accent3"/>
          </a:solidFill>
          <a:latin typeface="+mj-lt"/>
          <a:ea typeface="Times" pitchFamily="2" charset="0"/>
          <a:cs typeface="Times" pitchFamily="2" charset="0"/>
        </a:defRPr>
      </a:lvl1pPr>
    </p:titleStyle>
    <p:bodyStyle>
      <a:lvl1pPr marL="225416" indent="-225416" algn="l" defTabSz="1462981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Font typeface="Arial" panose="020B0604020202020204" pitchFamily="34" charset="0"/>
        <a:buChar char="•"/>
        <a:tabLst>
          <a:tab pos="225416" algn="l"/>
        </a:tabLst>
        <a:defRPr kumimoji="1" sz="1600" kern="1200">
          <a:solidFill>
            <a:schemeClr val="tx1"/>
          </a:solidFill>
          <a:latin typeface="+mn-lt"/>
          <a:ea typeface="Noto Sans Medium" panose="020B0502040504020204" pitchFamily="34" charset="0"/>
          <a:cs typeface="Arial" panose="020B0604020202020204" pitchFamily="34" charset="0"/>
        </a:defRPr>
      </a:lvl1pPr>
      <a:lvl2pPr marL="627038" indent="-287327" algn="l" defTabSz="1462981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Font typeface="Arial" panose="020B0604020202020204" pitchFamily="34" charset="0"/>
        <a:buChar char="–"/>
        <a:defRPr kumimoji="1" sz="1600" kern="1200">
          <a:solidFill>
            <a:schemeClr val="tx1"/>
          </a:solidFill>
          <a:latin typeface="+mn-lt"/>
          <a:ea typeface="Noto Sans Medium" panose="020B0502040504020204" pitchFamily="34" charset="0"/>
          <a:cs typeface="Arial" panose="020B0604020202020204" pitchFamily="34" charset="0"/>
        </a:defRPr>
      </a:lvl2pPr>
      <a:lvl3pPr marL="914364" indent="-225416" algn="l" defTabSz="1462981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Noto Sans Medium" panose="020B0502040504020204" pitchFamily="34" charset="0"/>
          <a:cs typeface="Arial" panose="020B0604020202020204" pitchFamily="34" charset="0"/>
        </a:defRPr>
      </a:lvl3pPr>
      <a:lvl4pPr marL="1254074" indent="-277802" algn="l" defTabSz="1462981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Font typeface="Arial" panose="020B0604020202020204" pitchFamily="34" charset="0"/>
        <a:buChar char="–"/>
        <a:defRPr kumimoji="1" sz="1600" kern="1200">
          <a:solidFill>
            <a:schemeClr val="tx1"/>
          </a:solidFill>
          <a:latin typeface="+mn-lt"/>
          <a:ea typeface="Noto Sans Medium" panose="020B0502040504020204" pitchFamily="34" charset="0"/>
          <a:cs typeface="Arial" panose="020B0604020202020204" pitchFamily="34" charset="0"/>
        </a:defRPr>
      </a:lvl4pPr>
      <a:lvl5pPr marL="1541401" indent="-227004" algn="l" defTabSz="1462981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Font typeface="Arial" panose="020B0604020202020204" pitchFamily="34" charset="0"/>
        <a:buChar char="»"/>
        <a:defRPr kumimoji="1" sz="1600" kern="1200">
          <a:solidFill>
            <a:schemeClr val="tx1"/>
          </a:solidFill>
          <a:latin typeface="+mn-lt"/>
          <a:ea typeface="Noto Sans Medium" panose="020B0502040504020204" pitchFamily="34" charset="0"/>
          <a:cs typeface="Arial" panose="020B0604020202020204" pitchFamily="34" charset="0"/>
        </a:defRPr>
      </a:lvl5pPr>
      <a:lvl6pPr marL="4023199" indent="-365746" algn="l" defTabSz="1462981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690" indent="-365746" algn="l" defTabSz="1462981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180" indent="-365746" algn="l" defTabSz="1462981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672" indent="-365746" algn="l" defTabSz="1462981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2981" rtl="0" eaLnBrk="1" latinLnBrk="0" hangingPunct="1">
        <a:defRPr kumimoji="1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491" algn="l" defTabSz="1462981" rtl="0" eaLnBrk="1" latinLnBrk="0" hangingPunct="1">
        <a:defRPr kumimoji="1"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2981" algn="l" defTabSz="1462981" rtl="0" eaLnBrk="1" latinLnBrk="0" hangingPunct="1">
        <a:defRPr kumimoji="1"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472" algn="l" defTabSz="1462981" rtl="0" eaLnBrk="1" latinLnBrk="0" hangingPunct="1">
        <a:defRPr kumimoji="1"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5962" algn="l" defTabSz="1462981" rtl="0" eaLnBrk="1" latinLnBrk="0" hangingPunct="1">
        <a:defRPr kumimoji="1"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454" algn="l" defTabSz="1462981" rtl="0" eaLnBrk="1" latinLnBrk="0" hangingPunct="1">
        <a:defRPr kumimoji="1"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8945" algn="l" defTabSz="1462981" rtl="0" eaLnBrk="1" latinLnBrk="0" hangingPunct="1">
        <a:defRPr kumimoji="1"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435" algn="l" defTabSz="1462981" rtl="0" eaLnBrk="1" latinLnBrk="0" hangingPunct="1">
        <a:defRPr kumimoji="1"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1926" algn="l" defTabSz="1462981" rtl="0" eaLnBrk="1" latinLnBrk="0" hangingPunct="1">
        <a:defRPr kumimoji="1"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2.png"/><Relationship Id="rId11" Type="http://schemas.openxmlformats.org/officeDocument/2006/relationships/image" Target="../media/image17.jpeg"/><Relationship Id="rId5" Type="http://schemas.openxmlformats.org/officeDocument/2006/relationships/image" Target="../media/image11.pn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hyperlink" Target="https://emerson.sharepoint.com/sites/IC4C" TargetMode="Externa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hyperlink" Target="https://emerson.sharepoint.com/sites/IC4C" TargetMode="External"/><Relationship Id="rId1" Type="http://schemas.openxmlformats.org/officeDocument/2006/relationships/slideLayout" Target="../slideLayouts/slideLayout3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2">
            <a:extLst>
              <a:ext uri="{FF2B5EF4-FFF2-40B4-BE49-F238E27FC236}">
                <a16:creationId xmlns:a16="http://schemas.microsoft.com/office/drawing/2014/main" id="{07D95FFB-C1EC-674E-6094-27A99C25CD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0"/>
            <a:ext cx="14630403" cy="7220586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64317B42-29BB-4295-9040-B8D4D2615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940" y="364045"/>
            <a:ext cx="13429260" cy="1276350"/>
          </a:xfrm>
        </p:spPr>
        <p:txBody>
          <a:bodyPr/>
          <a:lstStyle/>
          <a:p>
            <a:r>
              <a:rPr lang="en-US" altLang="zh-CN" b="0" dirty="0">
                <a:ea typeface="Noto Sans Black"/>
                <a:cs typeface="Arial" panose="020B0604020202020204" pitchFamily="34" charset="0"/>
              </a:rPr>
              <a:t>APAC</a:t>
            </a:r>
            <a:r>
              <a:rPr lang="zh-CN" altLang="en-US" b="0" dirty="0">
                <a:ea typeface="Noto Sans Black"/>
                <a:cs typeface="Arial" panose="020B0604020202020204" pitchFamily="34" charset="0"/>
              </a:rPr>
              <a:t> </a:t>
            </a:r>
            <a:r>
              <a:rPr lang="en-US" altLang="zh-CN" b="0" dirty="0">
                <a:ea typeface="Noto Sans Black"/>
                <a:cs typeface="Arial" panose="020B0604020202020204" pitchFamily="34" charset="0"/>
              </a:rPr>
              <a:t>Innovation</a:t>
            </a:r>
            <a:endParaRPr lang="en-US" b="0" dirty="0">
              <a:ea typeface="Noto Sans Black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6D8999D-409B-4868-BE08-D0D4468DD4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6940" y="1667691"/>
            <a:ext cx="10476358" cy="910340"/>
          </a:xfrm>
        </p:spPr>
        <p:txBody>
          <a:bodyPr vert="horz" lIns="91440" tIns="91440" rIns="91440" bIns="45720" rtlCol="0" anchor="t">
            <a:normAutofit/>
          </a:bodyPr>
          <a:lstStyle/>
          <a:p>
            <a:r>
              <a:rPr lang="en-US">
                <a:latin typeface="Arial"/>
                <a:ea typeface="Noto Sans Medium"/>
                <a:cs typeface="Noto Sans Medium"/>
              </a:rPr>
              <a:t>August</a:t>
            </a:r>
            <a:r>
              <a:rPr lang="zh-CN" altLang="en-US">
                <a:latin typeface="Arial"/>
                <a:ea typeface="Noto Sans Medium"/>
                <a:cs typeface="Noto Sans Medium"/>
              </a:rPr>
              <a:t> </a:t>
            </a:r>
            <a:r>
              <a:rPr lang="en-US" altLang="zh-CN">
                <a:latin typeface="Arial"/>
                <a:ea typeface="Noto Sans Medium"/>
                <a:cs typeface="Noto Sans Medium"/>
              </a:rPr>
              <a:t>2025</a:t>
            </a:r>
            <a:endParaRPr lang="en-US">
              <a:latin typeface="Arial"/>
              <a:ea typeface="Noto Sans Medium"/>
              <a:cs typeface="Noto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66737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934FD5-46F7-E5A9-9741-E29B03CD5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360" dirty="0">
                <a:solidFill>
                  <a:schemeClr val="accent3"/>
                </a:solidFill>
              </a:rPr>
              <a:t>IC4C SharePoint Layout</a:t>
            </a:r>
          </a:p>
        </p:txBody>
      </p:sp>
      <p:pic>
        <p:nvPicPr>
          <p:cNvPr id="24" name="Picture 2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AA78175-D488-4BF1-F89E-13B0DC26E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76" y="1242676"/>
            <a:ext cx="11969843" cy="680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078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F417501-5EB2-7265-5A05-8553C27AC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802" y="3420261"/>
            <a:ext cx="4211243" cy="5225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365FADC-2FC9-BB9E-DC99-B5ABA6400165}"/>
              </a:ext>
            </a:extLst>
          </p:cNvPr>
          <p:cNvSpPr txBox="1"/>
          <p:nvPr/>
        </p:nvSpPr>
        <p:spPr>
          <a:xfrm>
            <a:off x="4481717" y="2309555"/>
            <a:ext cx="925991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it is your first visit, you may want to introduce NI and NI’s achievements in automobile industry, you can go to:</a:t>
            </a:r>
          </a:p>
          <a:p>
            <a:r>
              <a:rPr lang="en-US" sz="2000" i="1" dirty="0"/>
              <a:t>IC4C SharePoint Homepage &gt;&gt; NI Company &amp; Business Introduction</a:t>
            </a:r>
          </a:p>
          <a:p>
            <a:r>
              <a:rPr lang="en-US" sz="2000" i="1" dirty="0"/>
              <a:t> </a:t>
            </a:r>
          </a:p>
          <a:p>
            <a:endParaRPr lang="en-US" sz="20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you need to show customers NI’s capabilities in automobile industry, you can go to:</a:t>
            </a:r>
          </a:p>
          <a:p>
            <a:r>
              <a:rPr lang="en-US" sz="2000" i="1" dirty="0"/>
              <a:t>IC4C SharePoint Homepage &gt;&gt; Case Studies &gt;&gt; [Customer-facing] </a:t>
            </a:r>
            <a:r>
              <a:rPr lang="en-US" sz="2000" i="1" dirty="0" err="1"/>
              <a:t>汽车</a:t>
            </a:r>
            <a:endParaRPr lang="en-US" sz="2000" i="1" dirty="0"/>
          </a:p>
          <a:p>
            <a:endParaRPr lang="en-US" sz="2000" i="1" dirty="0"/>
          </a:p>
          <a:p>
            <a:endParaRPr lang="en-US" sz="2000" i="1" dirty="0"/>
          </a:p>
          <a:p>
            <a:endParaRPr lang="en-US" sz="2000" i="1" dirty="0"/>
          </a:p>
          <a:p>
            <a:endParaRPr lang="en-US" sz="20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you want to show a specific solution such as “smart camera test solution”, you can go to:</a:t>
            </a:r>
          </a:p>
          <a:p>
            <a:r>
              <a:rPr lang="en-US" sz="2000" i="1" dirty="0"/>
              <a:t>IC4C SharePoint Homepage &gt;&gt; TBU &gt;&gt; [ADAS] Smart Camera Test Solution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83AFEF-4907-8863-5570-64A5DB9A5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accent3"/>
                </a:solidFill>
              </a:rPr>
              <a:t>How IC4C Supports Sales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83BAFA-3A23-C9CF-5929-E03499D456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 descr="Adviser talking with client">
            <a:extLst>
              <a:ext uri="{FF2B5EF4-FFF2-40B4-BE49-F238E27FC236}">
                <a16:creationId xmlns:a16="http://schemas.microsoft.com/office/drawing/2014/main" id="{3F6192A6-C29B-C1A3-E391-8264B0265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37" y="2309555"/>
            <a:ext cx="3781520" cy="25155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B5487C3-139E-C60B-F50D-45E72D7C9516}"/>
              </a:ext>
            </a:extLst>
          </p:cNvPr>
          <p:cNvSpPr txBox="1"/>
          <p:nvPr/>
        </p:nvSpPr>
        <p:spPr>
          <a:xfrm>
            <a:off x="888765" y="4936795"/>
            <a:ext cx="30104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Customer Visit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3A55AFA-6C45-9138-1BC5-1813ED68B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341" y="4792594"/>
            <a:ext cx="3470082" cy="120118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301E83B-CC4C-37BD-909F-0983975ADBA3}"/>
              </a:ext>
            </a:extLst>
          </p:cNvPr>
          <p:cNvSpPr txBox="1"/>
          <p:nvPr/>
        </p:nvSpPr>
        <p:spPr>
          <a:xfrm>
            <a:off x="8841423" y="5193130"/>
            <a:ext cx="5571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One-page Slides &amp; User Case Study Article Set</a:t>
            </a:r>
          </a:p>
        </p:txBody>
      </p:sp>
      <p:pic>
        <p:nvPicPr>
          <p:cNvPr id="23" name="Content Placeholder 5" descr="Male profile outline">
            <a:extLst>
              <a:ext uri="{FF2B5EF4-FFF2-40B4-BE49-F238E27FC236}">
                <a16:creationId xmlns:a16="http://schemas.microsoft.com/office/drawing/2014/main" id="{27E21B76-2182-660F-C50F-D16758C309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237" y="1237466"/>
            <a:ext cx="914400" cy="914400"/>
          </a:xfr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15FEA80-2D95-CE28-ED91-659A0F143422}"/>
              </a:ext>
            </a:extLst>
          </p:cNvPr>
          <p:cNvSpPr txBox="1"/>
          <p:nvPr/>
        </p:nvSpPr>
        <p:spPr>
          <a:xfrm>
            <a:off x="1765660" y="1233001"/>
            <a:ext cx="9645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you are a salesperson in automobile industry</a:t>
            </a:r>
          </a:p>
        </p:txBody>
      </p:sp>
    </p:spTree>
    <p:extLst>
      <p:ext uri="{BB962C8B-B14F-4D97-AF65-F5344CB8AC3E}">
        <p14:creationId xmlns:p14="http://schemas.microsoft.com/office/powerpoint/2010/main" val="2916458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3F50E-A489-01E4-467F-F779BD463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BBE22-0F1C-0868-5717-50CB3117B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accent3"/>
                </a:solidFill>
              </a:rPr>
              <a:t>How IC4C SharePoint Supports Sales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B23D54-480E-F6C5-F022-0B0BF1BC1F7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323640-BE61-F06A-9E86-10A7142D2498}"/>
              </a:ext>
            </a:extLst>
          </p:cNvPr>
          <p:cNvSpPr txBox="1"/>
          <p:nvPr/>
        </p:nvSpPr>
        <p:spPr>
          <a:xfrm>
            <a:off x="503236" y="2251000"/>
            <a:ext cx="681196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specific solution folder consists of several items of the following: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Customer-facing Slides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Solution Introduction Video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Demo Video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Flyer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Brochure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WeChat Promotion Link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IPA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Application Notes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Case Studies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283E27-BDA5-3527-C7CA-E7C9B799D339}"/>
              </a:ext>
            </a:extLst>
          </p:cNvPr>
          <p:cNvSpPr txBox="1"/>
          <p:nvPr/>
        </p:nvSpPr>
        <p:spPr>
          <a:xfrm>
            <a:off x="7315199" y="2251000"/>
            <a:ext cx="68119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Take the “Smart Camera Test Solution” as an example: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82AD2D-535C-37CB-A437-8EEA0A48A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741" y="3065882"/>
            <a:ext cx="6811963" cy="3975436"/>
          </a:xfrm>
          <a:prstGeom prst="rect">
            <a:avLst/>
          </a:prstGeom>
        </p:spPr>
      </p:pic>
      <p:pic>
        <p:nvPicPr>
          <p:cNvPr id="21" name="Content Placeholder 5" descr="Male profile outline">
            <a:extLst>
              <a:ext uri="{FF2B5EF4-FFF2-40B4-BE49-F238E27FC236}">
                <a16:creationId xmlns:a16="http://schemas.microsoft.com/office/drawing/2014/main" id="{1109B600-A89C-3DDC-9B99-4C69DB0C32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3237" y="1237466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9EDFAAA-04AB-02B2-3CFD-DF77D31E53D0}"/>
              </a:ext>
            </a:extLst>
          </p:cNvPr>
          <p:cNvSpPr txBox="1"/>
          <p:nvPr/>
        </p:nvSpPr>
        <p:spPr>
          <a:xfrm>
            <a:off x="1765660" y="1233001"/>
            <a:ext cx="9645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you are a salesperson in automobile industry</a:t>
            </a:r>
          </a:p>
        </p:txBody>
      </p:sp>
    </p:spTree>
    <p:extLst>
      <p:ext uri="{BB962C8B-B14F-4D97-AF65-F5344CB8AC3E}">
        <p14:creationId xmlns:p14="http://schemas.microsoft.com/office/powerpoint/2010/main" val="500305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D3512-8E6F-7236-65C0-6910918CD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FD8F5-8E2F-EED2-7868-FE7DF8DD7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accent3"/>
                </a:solidFill>
              </a:rPr>
              <a:t>How IC4C SharePoint Supports Sales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1EF059-6EFB-2247-8095-98937030C0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5" descr="Male profile outline">
            <a:extLst>
              <a:ext uri="{FF2B5EF4-FFF2-40B4-BE49-F238E27FC236}">
                <a16:creationId xmlns:a16="http://schemas.microsoft.com/office/drawing/2014/main" id="{B60499D8-D98F-F8F3-13FE-3954A155A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237" y="1237466"/>
            <a:ext cx="914400" cy="91440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473D86-3734-5810-6AA2-58A0269B3B3B}"/>
              </a:ext>
            </a:extLst>
          </p:cNvPr>
          <p:cNvSpPr txBox="1"/>
          <p:nvPr/>
        </p:nvSpPr>
        <p:spPr>
          <a:xfrm>
            <a:off x="1765660" y="1233001"/>
            <a:ext cx="9645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you are a salesperson in automobile industry</a:t>
            </a:r>
          </a:p>
        </p:txBody>
      </p:sp>
      <p:pic>
        <p:nvPicPr>
          <p:cNvPr id="5" name="Picture 4" descr="Different colored pieces">
            <a:extLst>
              <a:ext uri="{FF2B5EF4-FFF2-40B4-BE49-F238E27FC236}">
                <a16:creationId xmlns:a16="http://schemas.microsoft.com/office/drawing/2014/main" id="{7B693958-50A1-4CC8-6391-B06E3D156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37" y="2042338"/>
            <a:ext cx="3267990" cy="22875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9D4FE9-62A2-A8EB-84F8-4D0A6054E2F6}"/>
              </a:ext>
            </a:extLst>
          </p:cNvPr>
          <p:cNvSpPr txBox="1"/>
          <p:nvPr/>
        </p:nvSpPr>
        <p:spPr>
          <a:xfrm>
            <a:off x="-83128" y="4388527"/>
            <a:ext cx="4440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Solution Development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C9DCDE-EFF8-A2D9-C62F-8629947497D5}"/>
              </a:ext>
            </a:extLst>
          </p:cNvPr>
          <p:cNvSpPr txBox="1"/>
          <p:nvPr/>
        </p:nvSpPr>
        <p:spPr>
          <a:xfrm>
            <a:off x="4379373" y="1866991"/>
            <a:ext cx="587165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you think a specific feature (e.g. a HIL feature) would help you pursue an opportunity, you can go to:</a:t>
            </a:r>
          </a:p>
          <a:p>
            <a:r>
              <a:rPr lang="en-US" sz="2000" i="1" dirty="0"/>
              <a:t>IC4C SharePoint Homepage &gt;&gt; Engineering Chapters &gt;&gt; HIL Chapter</a:t>
            </a:r>
          </a:p>
          <a:p>
            <a:r>
              <a:rPr lang="en-US" sz="2000" dirty="0"/>
              <a:t>where you can find if the feature is covered in the latest HIL progress. And if not, you can approach to the HIL growth manager to seek for support.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you and the growth manager reach consensus on a feature development, the administrator will support you to go through the PEP process, and you can track the PEP progress on:</a:t>
            </a:r>
          </a:p>
          <a:p>
            <a:r>
              <a:rPr lang="en-US" sz="2000" i="1" dirty="0"/>
              <a:t>IC4C SharePoint Homepage &gt;&gt; Progress &gt;&gt; Roadmap and Projects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i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41EDEF-C4E9-F248-345A-F87AD9A60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8215" y="1345915"/>
            <a:ext cx="1503485" cy="29840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80A649-5B61-FFE3-B8A3-60A6A6FEDB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4155" y="4285314"/>
            <a:ext cx="3465871" cy="368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40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DA3D3-3A90-D475-14EC-A101D0D27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0ABBA-F3B7-C55E-54D4-C0772BCF5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accent3"/>
                </a:solidFill>
              </a:rPr>
              <a:t>How IC4C SharePoint Supports Sales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7EA7FE-BAB1-218E-B3A4-9CC2C63EEE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3238" y="7291756"/>
            <a:ext cx="8338186" cy="3937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847F60-DA60-7AAD-6369-0713DBC4AE3D}"/>
              </a:ext>
            </a:extLst>
          </p:cNvPr>
          <p:cNvSpPr txBox="1"/>
          <p:nvPr/>
        </p:nvSpPr>
        <p:spPr>
          <a:xfrm>
            <a:off x="81346" y="4454726"/>
            <a:ext cx="3803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Customer Training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FE6F87-AF3B-1E2B-6DD9-6D8B84AEE540}"/>
              </a:ext>
            </a:extLst>
          </p:cNvPr>
          <p:cNvSpPr txBox="1"/>
          <p:nvPr/>
        </p:nvSpPr>
        <p:spPr>
          <a:xfrm>
            <a:off x="4481717" y="2249351"/>
            <a:ext cx="964544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you are planning to hold a training for customers, you can go to:</a:t>
            </a:r>
          </a:p>
          <a:p>
            <a:r>
              <a:rPr lang="en-US" sz="2000" i="1" dirty="0"/>
              <a:t>IC4C SharePoint Homepage &gt;&gt; Customer Training Materials &gt;&gt; [Account-based Slides]</a:t>
            </a:r>
          </a:p>
          <a:p>
            <a:r>
              <a:rPr lang="en-US" sz="2000" dirty="0"/>
              <a:t>where you can check the history training slides for different automobile customers (e.g. BAIC, BYD, </a:t>
            </a:r>
            <a:r>
              <a:rPr lang="en-US" sz="2000" dirty="0" err="1"/>
              <a:t>Chang’an</a:t>
            </a:r>
            <a:r>
              <a:rPr lang="en-US" sz="2000" dirty="0"/>
              <a:t>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i="1" dirty="0"/>
          </a:p>
        </p:txBody>
      </p:sp>
      <p:pic>
        <p:nvPicPr>
          <p:cNvPr id="7" name="Picture 6" descr="Back of people's heads and raised hands at corporate presentation with speaker and whiteboard out of focus in background">
            <a:extLst>
              <a:ext uri="{FF2B5EF4-FFF2-40B4-BE49-F238E27FC236}">
                <a16:creationId xmlns:a16="http://schemas.microsoft.com/office/drawing/2014/main" id="{81EAEF42-9B92-2DED-95E5-1A12EC8DE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90" y="2136309"/>
            <a:ext cx="3483281" cy="23184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98DF7C-6067-FF28-A5DE-4380F08B6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875" y="3902276"/>
            <a:ext cx="6589940" cy="13119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B03DEE-13A4-A314-ACBE-8A4C8C61F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2197" y="5480893"/>
            <a:ext cx="2932267" cy="15822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01B381-4AE5-40FB-7B88-D0E56F6D395D}"/>
              </a:ext>
            </a:extLst>
          </p:cNvPr>
          <p:cNvSpPr txBox="1"/>
          <p:nvPr/>
        </p:nvSpPr>
        <p:spPr>
          <a:xfrm>
            <a:off x="4481717" y="5493341"/>
            <a:ext cx="631796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you need some product/application-level training materials, you can go to:</a:t>
            </a:r>
          </a:p>
          <a:p>
            <a:r>
              <a:rPr lang="en-US" sz="2000" i="1" dirty="0"/>
              <a:t>IC4C SharePoint Homepage &gt;&gt; Customer Training Materials &gt;&gt;General/TBU</a:t>
            </a:r>
            <a:endParaRPr lang="en-US" sz="2000" dirty="0"/>
          </a:p>
        </p:txBody>
      </p:sp>
      <p:pic>
        <p:nvPicPr>
          <p:cNvPr id="17" name="Content Placeholder 5" descr="Male profile outline">
            <a:extLst>
              <a:ext uri="{FF2B5EF4-FFF2-40B4-BE49-F238E27FC236}">
                <a16:creationId xmlns:a16="http://schemas.microsoft.com/office/drawing/2014/main" id="{CFD2E61F-4F24-9DC7-267F-DA40CECD42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237" y="1237466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85330D-4526-99EB-4A66-960ECBA7B4D6}"/>
              </a:ext>
            </a:extLst>
          </p:cNvPr>
          <p:cNvSpPr txBox="1"/>
          <p:nvPr/>
        </p:nvSpPr>
        <p:spPr>
          <a:xfrm>
            <a:off x="1765660" y="1233001"/>
            <a:ext cx="9645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you are a salesperson in automobile industry</a:t>
            </a:r>
          </a:p>
        </p:txBody>
      </p:sp>
    </p:spTree>
    <p:extLst>
      <p:ext uri="{BB962C8B-B14F-4D97-AF65-F5344CB8AC3E}">
        <p14:creationId xmlns:p14="http://schemas.microsoft.com/office/powerpoint/2010/main" val="505172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3ADED-F312-8436-CAC7-A73FC6EE0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accent3"/>
                </a:solidFill>
              </a:rPr>
              <a:t>IC4C SharePoint Updates on a Monthly Basis (Starting from June)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C07294-5A4A-147C-0FB9-38B8AEA20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894" y="1345915"/>
            <a:ext cx="4813300" cy="59570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E73DD0-4EEF-946F-7CAA-A20EC111F906}"/>
              </a:ext>
            </a:extLst>
          </p:cNvPr>
          <p:cNvSpPr txBox="1"/>
          <p:nvPr/>
        </p:nvSpPr>
        <p:spPr>
          <a:xfrm>
            <a:off x="1274642" y="7303004"/>
            <a:ext cx="3267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Digests of June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4DCBCE-DA3B-7983-E218-70092B328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599" y="1346705"/>
            <a:ext cx="5029200" cy="5956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3ADBB2-C31D-A33D-B381-29EB7560941F}"/>
              </a:ext>
            </a:extLst>
          </p:cNvPr>
          <p:cNvSpPr txBox="1"/>
          <p:nvPr/>
        </p:nvSpPr>
        <p:spPr>
          <a:xfrm>
            <a:off x="5681204" y="7303004"/>
            <a:ext cx="3267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Digests of July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94C1BE-7A1A-0D97-965A-0193DF625329}"/>
              </a:ext>
            </a:extLst>
          </p:cNvPr>
          <p:cNvSpPr txBox="1"/>
          <p:nvPr/>
        </p:nvSpPr>
        <p:spPr>
          <a:xfrm>
            <a:off x="9900392" y="7303004"/>
            <a:ext cx="3267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Digests of August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9D42A5-D982-CA4A-651A-1A8FE8B7B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04" y="1412059"/>
            <a:ext cx="4498950" cy="58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37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5B1F2-BB32-F513-9378-58344926C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9476F9-53DC-7B4B-AB15-7C0D7320B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D41D99-0F53-18D3-C3C3-10F8F9BF8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APAC</a:t>
            </a:r>
            <a:r>
              <a:rPr lang="zh-CN" altLang="en-US"/>
              <a:t> </a:t>
            </a:r>
            <a:r>
              <a:rPr lang="en-US" altLang="zh-CN"/>
              <a:t>Innovation</a:t>
            </a:r>
            <a:endParaRPr lang="en-CN"/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00EADDFB-A817-E897-C514-90D626FF4230}"/>
              </a:ext>
            </a:extLst>
          </p:cNvPr>
          <p:cNvSpPr/>
          <p:nvPr/>
        </p:nvSpPr>
        <p:spPr bwMode="auto">
          <a:xfrm>
            <a:off x="503237" y="1960631"/>
            <a:ext cx="13623925" cy="1105298"/>
          </a:xfrm>
          <a:prstGeom prst="triangl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rgbClr val="FFFFFF"/>
                </a:solidFill>
              </a:rPr>
              <a:t>APAC</a:t>
            </a:r>
            <a:r>
              <a:rPr lang="zh-CN" altLang="en-US" sz="2000" b="1">
                <a:solidFill>
                  <a:srgbClr val="FFFFFF"/>
                </a:solidFill>
              </a:rPr>
              <a:t> </a:t>
            </a:r>
            <a:r>
              <a:rPr lang="en-CN" sz="2000" b="1">
                <a:solidFill>
                  <a:srgbClr val="FFFFFF"/>
                </a:solidFill>
              </a:rPr>
              <a:t>Innovation</a:t>
            </a:r>
            <a:r>
              <a:rPr lang="zh-CN" altLang="en-US" sz="2000" b="1">
                <a:solidFill>
                  <a:srgbClr val="FFFFFF"/>
                </a:solidFill>
              </a:rPr>
              <a:t> </a:t>
            </a:r>
            <a:r>
              <a:rPr lang="en-US" altLang="zh-CN" sz="2000" b="1">
                <a:solidFill>
                  <a:srgbClr val="FFFFFF"/>
                </a:solidFill>
              </a:rPr>
              <a:t>to</a:t>
            </a:r>
            <a:r>
              <a:rPr lang="zh-CN" altLang="en-US" sz="2000" b="1">
                <a:solidFill>
                  <a:srgbClr val="FFFFFF"/>
                </a:solidFill>
              </a:rPr>
              <a:t> </a:t>
            </a:r>
            <a:r>
              <a:rPr lang="en-US" altLang="zh-CN" sz="2000" b="1">
                <a:solidFill>
                  <a:srgbClr val="FFFFFF"/>
                </a:solidFill>
              </a:rPr>
              <a:t>Accelerate</a:t>
            </a:r>
            <a:r>
              <a:rPr lang="zh-CN" altLang="en-US" sz="2000" b="1">
                <a:solidFill>
                  <a:srgbClr val="FFFFFF"/>
                </a:solidFill>
              </a:rPr>
              <a:t> </a:t>
            </a:r>
            <a:r>
              <a:rPr lang="en-US" altLang="zh-CN" sz="2000" b="1">
                <a:solidFill>
                  <a:srgbClr val="FFFFFF"/>
                </a:solidFill>
              </a:rPr>
              <a:t>Sales</a:t>
            </a:r>
            <a:r>
              <a:rPr lang="zh-CN" altLang="en-US" sz="2000" b="1">
                <a:solidFill>
                  <a:srgbClr val="FFFFFF"/>
                </a:solidFill>
              </a:rPr>
              <a:t> </a:t>
            </a:r>
            <a:r>
              <a:rPr lang="en-US" altLang="zh-CN" sz="2000" b="1">
                <a:solidFill>
                  <a:srgbClr val="FFFFFF"/>
                </a:solidFill>
              </a:rPr>
              <a:t>Growth</a:t>
            </a:r>
            <a:endParaRPr lang="en-CN" sz="2000" b="1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F62C32-3142-E4F7-C666-B10CE0546F21}"/>
              </a:ext>
            </a:extLst>
          </p:cNvPr>
          <p:cNvSpPr txBox="1"/>
          <p:nvPr/>
        </p:nvSpPr>
        <p:spPr>
          <a:xfrm>
            <a:off x="3657599" y="232861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>
                <a:solidFill>
                  <a:srgbClr val="FFFFFF"/>
                </a:solidFill>
              </a:rPr>
              <a:t>2026</a:t>
            </a:r>
            <a:r>
              <a:rPr lang="zh-CN" altLang="en-US" sz="1800" b="1">
                <a:solidFill>
                  <a:srgbClr val="FFFFFF"/>
                </a:solidFill>
              </a:rPr>
              <a:t> </a:t>
            </a:r>
            <a:r>
              <a:rPr lang="en-US" altLang="zh-CN" sz="1800" b="1">
                <a:solidFill>
                  <a:srgbClr val="FFFFFF"/>
                </a:solidFill>
              </a:rPr>
              <a:t>$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138DBC-AC5C-DAC0-BE91-F881B4240625}"/>
              </a:ext>
            </a:extLst>
          </p:cNvPr>
          <p:cNvGrpSpPr/>
          <p:nvPr/>
        </p:nvGrpSpPr>
        <p:grpSpPr>
          <a:xfrm>
            <a:off x="503237" y="3657486"/>
            <a:ext cx="6207529" cy="2262867"/>
            <a:chOff x="503237" y="3657486"/>
            <a:chExt cx="4362453" cy="2262867"/>
          </a:xfrm>
        </p:grpSpPr>
        <p:sp>
          <p:nvSpPr>
            <p:cNvPr id="7" name="Round Single Corner Rectangle 6">
              <a:extLst>
                <a:ext uri="{FF2B5EF4-FFF2-40B4-BE49-F238E27FC236}">
                  <a16:creationId xmlns:a16="http://schemas.microsoft.com/office/drawing/2014/main" id="{EE074F1A-175A-1AC8-CAB4-148A2B8BE2DE}"/>
                </a:ext>
              </a:extLst>
            </p:cNvPr>
            <p:cNvSpPr/>
            <p:nvPr/>
          </p:nvSpPr>
          <p:spPr bwMode="auto">
            <a:xfrm>
              <a:off x="503237" y="3657486"/>
              <a:ext cx="4362453" cy="685471"/>
            </a:xfrm>
            <a:prstGeom prst="round1Rect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>
                  <a:solidFill>
                    <a:schemeClr val="bg1"/>
                  </a:solidFill>
                </a:rPr>
                <a:t>Drive</a:t>
              </a:r>
              <a:r>
                <a:rPr lang="zh-CN" altLang="en-US" sz="1600">
                  <a:solidFill>
                    <a:schemeClr val="bg1"/>
                  </a:solidFill>
                </a:rPr>
                <a:t> </a:t>
              </a:r>
              <a:r>
                <a:rPr lang="en-US" altLang="zh-CN" sz="1600">
                  <a:solidFill>
                    <a:schemeClr val="bg1"/>
                  </a:solidFill>
                </a:rPr>
                <a:t>Booking</a:t>
              </a:r>
              <a:r>
                <a:rPr lang="zh-CN" altLang="en-US" sz="1600">
                  <a:solidFill>
                    <a:schemeClr val="bg1"/>
                  </a:solidFill>
                </a:rPr>
                <a:t> </a:t>
              </a:r>
              <a:r>
                <a:rPr lang="en-US" altLang="zh-CN" sz="1600">
                  <a:solidFill>
                    <a:schemeClr val="bg1"/>
                  </a:solidFill>
                </a:rPr>
                <a:t>by</a:t>
              </a:r>
              <a:r>
                <a:rPr lang="zh-CN" altLang="en-US" sz="1600">
                  <a:solidFill>
                    <a:schemeClr val="bg1"/>
                  </a:solidFill>
                </a:rPr>
                <a:t> </a:t>
              </a:r>
              <a:r>
                <a:rPr lang="en-US" altLang="zh-CN" sz="1600" b="1">
                  <a:solidFill>
                    <a:schemeClr val="bg1"/>
                  </a:solidFill>
                </a:rPr>
                <a:t>Leveraging</a:t>
              </a:r>
              <a:r>
                <a:rPr lang="zh-CN" altLang="en-US" sz="1600" b="1">
                  <a:solidFill>
                    <a:schemeClr val="bg1"/>
                  </a:solidFill>
                </a:rPr>
                <a:t> </a:t>
              </a:r>
              <a:r>
                <a:rPr lang="en-US" altLang="zh-CN" sz="1600" b="1">
                  <a:solidFill>
                    <a:schemeClr val="bg1"/>
                  </a:solidFill>
                </a:rPr>
                <a:t>CIC</a:t>
              </a:r>
              <a:r>
                <a:rPr lang="zh-CN" altLang="en-US" sz="1600" b="1">
                  <a:solidFill>
                    <a:schemeClr val="bg1"/>
                  </a:solidFill>
                </a:rPr>
                <a:t> </a:t>
              </a:r>
              <a:r>
                <a:rPr lang="en-US" altLang="zh-CN" sz="1600" b="1">
                  <a:solidFill>
                    <a:schemeClr val="bg1"/>
                  </a:solidFill>
                </a:rPr>
                <a:t>Systems</a:t>
              </a:r>
              <a:r>
                <a:rPr lang="zh-CN" altLang="en-US" sz="1600" b="1">
                  <a:solidFill>
                    <a:schemeClr val="bg1"/>
                  </a:solidFill>
                </a:rPr>
                <a:t> </a:t>
              </a:r>
              <a:endParaRPr lang="en-US" altLang="zh-CN" sz="1600" b="1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A6E7608-7498-3025-EE41-097001B09801}"/>
                </a:ext>
              </a:extLst>
            </p:cNvPr>
            <p:cNvSpPr/>
            <p:nvPr/>
          </p:nvSpPr>
          <p:spPr bwMode="auto">
            <a:xfrm>
              <a:off x="503237" y="4342955"/>
              <a:ext cx="4362453" cy="15773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marL="28575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altLang="zh-CN" sz="1800"/>
                <a:t>Leverage</a:t>
              </a:r>
              <a:r>
                <a:rPr lang="zh-CN" altLang="en-US" sz="1800"/>
                <a:t> </a:t>
              </a:r>
              <a:r>
                <a:rPr lang="en-US" altLang="zh-CN" sz="1800"/>
                <a:t>existing</a:t>
              </a:r>
              <a:r>
                <a:rPr lang="zh-CN" altLang="en-US" sz="1800"/>
                <a:t> </a:t>
              </a:r>
              <a:r>
                <a:rPr lang="en-US" altLang="zh-CN" sz="1800"/>
                <a:t>CIC</a:t>
              </a:r>
              <a:r>
                <a:rPr lang="zh-CN" altLang="en-US" sz="1800"/>
                <a:t> </a:t>
              </a:r>
              <a:r>
                <a:rPr lang="en-US" altLang="zh-CN" sz="1800"/>
                <a:t>developed</a:t>
              </a:r>
              <a:r>
                <a:rPr lang="zh-CN" altLang="en-US" sz="1800"/>
                <a:t> </a:t>
              </a:r>
              <a:r>
                <a:rPr lang="en-US" altLang="zh-CN" sz="1800"/>
                <a:t>systems</a:t>
              </a:r>
              <a:r>
                <a:rPr lang="zh-CN" altLang="en-US" sz="1800"/>
                <a:t> </a:t>
              </a:r>
              <a:r>
                <a:rPr lang="en-US" altLang="zh-CN" sz="1800"/>
                <a:t>&amp;</a:t>
              </a:r>
              <a:r>
                <a:rPr lang="zh-CN" altLang="en-US" sz="1800"/>
                <a:t> </a:t>
              </a:r>
              <a:r>
                <a:rPr lang="en-US" altLang="zh-CN" sz="1800"/>
                <a:t>content</a:t>
              </a:r>
            </a:p>
            <a:p>
              <a:pPr marL="28575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altLang="zh-CN" sz="1800"/>
                <a:t>Support</a:t>
              </a:r>
              <a:r>
                <a:rPr lang="zh-CN" altLang="en-US" sz="1800"/>
                <a:t> </a:t>
              </a:r>
              <a:r>
                <a:rPr lang="en-US" altLang="zh-CN" sz="1800"/>
                <a:t>key</a:t>
              </a:r>
              <a:r>
                <a:rPr lang="zh-CN" altLang="en-US" sz="1800"/>
                <a:t> </a:t>
              </a:r>
              <a:r>
                <a:rPr lang="en-US" altLang="zh-CN" sz="1800"/>
                <a:t>accounts</a:t>
              </a:r>
              <a:r>
                <a:rPr lang="zh-CN" altLang="en-US" sz="1800"/>
                <a:t> </a:t>
              </a:r>
              <a:r>
                <a:rPr lang="en-US" altLang="zh-CN" sz="1800"/>
                <a:t>and</a:t>
              </a:r>
              <a:r>
                <a:rPr lang="zh-CN" altLang="en-US" sz="1800"/>
                <a:t> </a:t>
              </a:r>
              <a:r>
                <a:rPr lang="en-US" altLang="zh-CN" sz="1800"/>
                <a:t>break-through</a:t>
              </a:r>
              <a:r>
                <a:rPr lang="zh-CN" altLang="en-US" sz="1800"/>
                <a:t> </a:t>
              </a:r>
              <a:r>
                <a:rPr lang="en-US" altLang="zh-CN" sz="1800"/>
                <a:t>programs</a:t>
              </a:r>
              <a:endParaRPr lang="en-US" sz="180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2D1E6EF-EAE9-CA48-7050-41314667ADC7}"/>
              </a:ext>
            </a:extLst>
          </p:cNvPr>
          <p:cNvGrpSpPr/>
          <p:nvPr/>
        </p:nvGrpSpPr>
        <p:grpSpPr>
          <a:xfrm>
            <a:off x="7315201" y="3680645"/>
            <a:ext cx="6811962" cy="2239708"/>
            <a:chOff x="5133973" y="3657484"/>
            <a:chExt cx="4362453" cy="2239708"/>
          </a:xfrm>
        </p:grpSpPr>
        <p:sp>
          <p:nvSpPr>
            <p:cNvPr id="5" name="Round Single Corner Rectangle 4">
              <a:extLst>
                <a:ext uri="{FF2B5EF4-FFF2-40B4-BE49-F238E27FC236}">
                  <a16:creationId xmlns:a16="http://schemas.microsoft.com/office/drawing/2014/main" id="{726FC54F-8253-E862-67A1-5DE93283FC7D}"/>
                </a:ext>
              </a:extLst>
            </p:cNvPr>
            <p:cNvSpPr/>
            <p:nvPr/>
          </p:nvSpPr>
          <p:spPr bwMode="auto">
            <a:xfrm>
              <a:off x="5133973" y="3657484"/>
              <a:ext cx="4362453" cy="685471"/>
            </a:xfrm>
            <a:prstGeom prst="round1Rect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>
                  <a:solidFill>
                    <a:schemeClr val="bg1"/>
                  </a:solidFill>
                </a:rPr>
                <a:t>Elevate</a:t>
              </a:r>
              <a:r>
                <a:rPr lang="zh-CN" altLang="en-US" sz="1600">
                  <a:solidFill>
                    <a:schemeClr val="bg1"/>
                  </a:solidFill>
                </a:rPr>
                <a:t> </a:t>
              </a:r>
              <a:r>
                <a:rPr lang="en-US" altLang="zh-CN" sz="1600">
                  <a:solidFill>
                    <a:schemeClr val="bg1"/>
                  </a:solidFill>
                </a:rPr>
                <a:t>Technology</a:t>
              </a:r>
              <a:r>
                <a:rPr lang="zh-CN" altLang="en-US" sz="1600">
                  <a:solidFill>
                    <a:schemeClr val="bg1"/>
                  </a:solidFill>
                </a:rPr>
                <a:t> </a:t>
              </a:r>
              <a:r>
                <a:rPr lang="en-US" altLang="zh-CN" sz="1600">
                  <a:solidFill>
                    <a:schemeClr val="bg1"/>
                  </a:solidFill>
                </a:rPr>
                <a:t>Capabilities</a:t>
              </a:r>
              <a:r>
                <a:rPr lang="zh-CN" altLang="en-US" sz="1600">
                  <a:solidFill>
                    <a:schemeClr val="bg1"/>
                  </a:solidFill>
                </a:rPr>
                <a:t> </a:t>
              </a:r>
              <a:r>
                <a:rPr lang="en-US" altLang="zh-CN" sz="1600">
                  <a:solidFill>
                    <a:schemeClr val="bg1"/>
                  </a:solidFill>
                </a:rPr>
                <a:t>via</a:t>
              </a:r>
              <a:r>
                <a:rPr lang="zh-CN" altLang="en-US" sz="1600">
                  <a:solidFill>
                    <a:schemeClr val="bg1"/>
                  </a:solidFill>
                </a:rPr>
                <a:t> </a:t>
              </a:r>
              <a:r>
                <a:rPr lang="en-US" altLang="zh-CN" sz="1600" b="1">
                  <a:solidFill>
                    <a:schemeClr val="bg1"/>
                  </a:solidFill>
                </a:rPr>
                <a:t>Engineering</a:t>
              </a:r>
              <a:r>
                <a:rPr lang="zh-CN" altLang="en-US" sz="1600" b="1">
                  <a:solidFill>
                    <a:schemeClr val="bg1"/>
                  </a:solidFill>
                </a:rPr>
                <a:t> </a:t>
              </a:r>
              <a:r>
                <a:rPr lang="en-US" altLang="zh-CN" sz="1600" b="1">
                  <a:solidFill>
                    <a:schemeClr val="bg1"/>
                  </a:solidFill>
                </a:rPr>
                <a:t>Chapter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8E54E16-0654-87CA-0D52-76508069C108}"/>
                </a:ext>
              </a:extLst>
            </p:cNvPr>
            <p:cNvSpPr/>
            <p:nvPr/>
          </p:nvSpPr>
          <p:spPr bwMode="auto">
            <a:xfrm>
              <a:off x="5133973" y="4342955"/>
              <a:ext cx="4362453" cy="15542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marL="28575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altLang="zh-CN" sz="1800"/>
                <a:t>E</a:t>
              </a:r>
              <a:r>
                <a:rPr lang="en-US" sz="1800"/>
                <a:t>nable architectural leverage and technical sharing</a:t>
              </a:r>
            </a:p>
            <a:p>
              <a:pPr marL="28575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800"/>
                <a:t>Enable x-function teaming through technical board meetings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7596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2A78B-B9CB-B3D7-3465-945333605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/>
              <a:t>Leverage</a:t>
            </a:r>
            <a:r>
              <a:rPr lang="zh-CN" altLang="en-US" sz="3200"/>
              <a:t> </a:t>
            </a:r>
            <a:r>
              <a:rPr lang="en-US" altLang="zh-CN" sz="3200"/>
              <a:t>CIC</a:t>
            </a:r>
            <a:r>
              <a:rPr lang="zh-CN" altLang="en-US" sz="3200"/>
              <a:t> </a:t>
            </a:r>
            <a:r>
              <a:rPr lang="en-US" altLang="zh-CN" sz="3200"/>
              <a:t>Systems</a:t>
            </a:r>
            <a:endParaRPr lang="en-CN" sz="3200"/>
          </a:p>
        </p:txBody>
      </p:sp>
    </p:spTree>
    <p:extLst>
      <p:ext uri="{BB962C8B-B14F-4D97-AF65-F5344CB8AC3E}">
        <p14:creationId xmlns:p14="http://schemas.microsoft.com/office/powerpoint/2010/main" val="2620176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71B0C-F945-2289-EAD7-D4E167170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0C5DB042-26F8-D28B-BA68-2898ECCF306C}"/>
              </a:ext>
            </a:extLst>
          </p:cNvPr>
          <p:cNvSpPr/>
          <p:nvPr/>
        </p:nvSpPr>
        <p:spPr bwMode="auto">
          <a:xfrm>
            <a:off x="-5158" y="0"/>
            <a:ext cx="14635558" cy="8229600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CN" b="1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80A955-EFF2-AE9A-A641-EB4C0070D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IC4C</a:t>
            </a:r>
            <a:r>
              <a:rPr lang="zh-CN" altLang="en-US"/>
              <a:t> </a:t>
            </a:r>
            <a:r>
              <a:rPr lang="en-US" altLang="zh-CN"/>
              <a:t>Focus</a:t>
            </a:r>
            <a:r>
              <a:rPr lang="zh-CN" altLang="en-US"/>
              <a:t> </a:t>
            </a:r>
            <a:r>
              <a:rPr lang="en-US" altLang="zh-CN"/>
              <a:t>Areas</a:t>
            </a:r>
            <a:endParaRPr lang="en-CN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862603C-B195-A409-6F42-F5D255F28C9B}"/>
              </a:ext>
            </a:extLst>
          </p:cNvPr>
          <p:cNvGrpSpPr/>
          <p:nvPr/>
        </p:nvGrpSpPr>
        <p:grpSpPr>
          <a:xfrm>
            <a:off x="3735356" y="1624419"/>
            <a:ext cx="3293209" cy="5912156"/>
            <a:chOff x="2334598" y="1015262"/>
            <a:chExt cx="1491444" cy="369510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7027D42-7564-1A62-5E25-339332A34DFD}"/>
                </a:ext>
              </a:extLst>
            </p:cNvPr>
            <p:cNvSpPr txBox="1"/>
            <p:nvPr/>
          </p:nvSpPr>
          <p:spPr>
            <a:xfrm>
              <a:off x="2334598" y="1015262"/>
              <a:ext cx="1491444" cy="273922"/>
            </a:xfrm>
            <a:prstGeom prst="round1Rect">
              <a:avLst>
                <a:gd name="adj" fmla="val 50000"/>
              </a:avLst>
            </a:prstGeom>
            <a:solidFill>
              <a:srgbClr val="004B8D"/>
            </a:solidFill>
          </p:spPr>
          <p:txBody>
            <a:bodyPr wrap="square">
              <a:noAutofit/>
            </a:bodyPr>
            <a:lstStyle/>
            <a:p>
              <a:pPr algn="ctr" defTabSz="1097225">
                <a:defRPr/>
              </a:pPr>
              <a:r>
                <a:rPr lang="en-US" altLang="zh-CN" sz="2160" b="1" kern="0">
                  <a:solidFill>
                    <a:srgbClr val="FFFFFF"/>
                  </a:solidFill>
                  <a:latin typeface="Arial"/>
                  <a:ea typeface="黑体" panose="02010609060101010101" pitchFamily="49" charset="-122"/>
                </a:rPr>
                <a:t>SEBU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B2E9616-EA74-B8F0-DF9B-5DB290EDBB06}"/>
                </a:ext>
              </a:extLst>
            </p:cNvPr>
            <p:cNvSpPr/>
            <p:nvPr/>
          </p:nvSpPr>
          <p:spPr>
            <a:xfrm>
              <a:off x="2334598" y="1280160"/>
              <a:ext cx="1491444" cy="3430203"/>
            </a:xfrm>
            <a:prstGeom prst="round1Rect">
              <a:avLst>
                <a:gd name="adj" fmla="val 0"/>
              </a:avLst>
            </a:prstGeom>
            <a:solidFill>
              <a:srgbClr val="ECECEC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0" tIns="73152" rIns="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31423">
                <a:defRPr/>
              </a:pPr>
              <a:endParaRPr lang="en-US" sz="1920" i="1" kern="0">
                <a:solidFill>
                  <a:srgbClr val="044123"/>
                </a:solidFill>
                <a:latin typeface="Arial" panose="020B0604020202020204"/>
              </a:endParaRPr>
            </a:p>
            <a:p>
              <a:pPr defTabSz="731423">
                <a:defRPr/>
              </a:pPr>
              <a:r>
                <a:rPr lang="en-US" sz="1680" kern="0">
                  <a:solidFill>
                    <a:srgbClr val="044123"/>
                  </a:solidFill>
                  <a:latin typeface="Arial" panose="020B0604020202020204"/>
                </a:rPr>
                <a:t>    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CF106C-8692-E776-9B47-D158355B858E}"/>
              </a:ext>
            </a:extLst>
          </p:cNvPr>
          <p:cNvGrpSpPr/>
          <p:nvPr/>
        </p:nvGrpSpPr>
        <p:grpSpPr>
          <a:xfrm>
            <a:off x="7385454" y="1609568"/>
            <a:ext cx="3293208" cy="5912153"/>
            <a:chOff x="2334598" y="1015262"/>
            <a:chExt cx="1491444" cy="369509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DC7A1D-E2A6-360F-71F5-3A5E4005086D}"/>
                </a:ext>
              </a:extLst>
            </p:cNvPr>
            <p:cNvSpPr txBox="1"/>
            <p:nvPr/>
          </p:nvSpPr>
          <p:spPr>
            <a:xfrm>
              <a:off x="2334598" y="1015262"/>
              <a:ext cx="1491444" cy="273922"/>
            </a:xfrm>
            <a:prstGeom prst="round1Rect">
              <a:avLst>
                <a:gd name="adj" fmla="val 50000"/>
              </a:avLst>
            </a:prstGeom>
            <a:solidFill>
              <a:srgbClr val="004B8D"/>
            </a:solidFill>
          </p:spPr>
          <p:txBody>
            <a:bodyPr wrap="square">
              <a:noAutofit/>
            </a:bodyPr>
            <a:lstStyle/>
            <a:p>
              <a:pPr algn="ctr" defTabSz="1097225">
                <a:defRPr/>
              </a:pPr>
              <a:r>
                <a:rPr lang="en-US" altLang="zh-CN" sz="2160" b="1" kern="0">
                  <a:solidFill>
                    <a:srgbClr val="FFFFFF"/>
                  </a:solidFill>
                  <a:latin typeface="Arial"/>
                  <a:ea typeface="黑体" panose="02010609060101010101" pitchFamily="49" charset="-122"/>
                </a:rPr>
                <a:t>ADG</a:t>
              </a:r>
              <a:r>
                <a:rPr lang="zh-CN" altLang="en-US" sz="2160" b="1" kern="0">
                  <a:solidFill>
                    <a:srgbClr val="FFFFFF"/>
                  </a:solidFill>
                  <a:latin typeface="Arial"/>
                  <a:ea typeface="黑体" panose="02010609060101010101" pitchFamily="49" charset="-122"/>
                </a:rPr>
                <a:t> </a:t>
              </a:r>
              <a:r>
                <a:rPr lang="en-US" altLang="zh-CN" sz="2160" b="1" kern="0">
                  <a:solidFill>
                    <a:srgbClr val="FFFFFF"/>
                  </a:solidFill>
                  <a:latin typeface="Arial"/>
                  <a:ea typeface="黑体" panose="02010609060101010101" pitchFamily="49" charset="-122"/>
                </a:rPr>
                <a:t>&amp;</a:t>
              </a:r>
              <a:r>
                <a:rPr lang="zh-CN" altLang="en-US" sz="2160" b="1" kern="0">
                  <a:solidFill>
                    <a:srgbClr val="FFFFFF"/>
                  </a:solidFill>
                  <a:latin typeface="Arial"/>
                  <a:ea typeface="黑体" panose="02010609060101010101" pitchFamily="49" charset="-122"/>
                </a:rPr>
                <a:t> </a:t>
              </a:r>
              <a:r>
                <a:rPr lang="en-US" altLang="zh-CN" sz="2160" b="1" kern="0">
                  <a:solidFill>
                    <a:srgbClr val="FFFFFF"/>
                  </a:solidFill>
                  <a:latin typeface="Arial"/>
                  <a:ea typeface="黑体" panose="02010609060101010101" pitchFamily="49" charset="-122"/>
                </a:rPr>
                <a:t>PBU</a:t>
              </a:r>
            </a:p>
          </p:txBody>
        </p:sp>
        <p:sp>
          <p:nvSpPr>
            <p:cNvPr id="8" name="Rectangle: Rounded Corners 4">
              <a:extLst>
                <a:ext uri="{FF2B5EF4-FFF2-40B4-BE49-F238E27FC236}">
                  <a16:creationId xmlns:a16="http://schemas.microsoft.com/office/drawing/2014/main" id="{2D3E3D95-6939-410E-CEF5-2E88B585FB24}"/>
                </a:ext>
              </a:extLst>
            </p:cNvPr>
            <p:cNvSpPr/>
            <p:nvPr/>
          </p:nvSpPr>
          <p:spPr>
            <a:xfrm>
              <a:off x="2334598" y="1280159"/>
              <a:ext cx="1491444" cy="3430202"/>
            </a:xfrm>
            <a:prstGeom prst="round1Rect">
              <a:avLst>
                <a:gd name="adj" fmla="val 0"/>
              </a:avLst>
            </a:prstGeom>
            <a:solidFill>
              <a:srgbClr val="ECECEC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0" tIns="73152" rIns="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31423">
                <a:defRPr/>
              </a:pPr>
              <a:endParaRPr lang="en-US" sz="1920" i="1" kern="0">
                <a:solidFill>
                  <a:srgbClr val="044123"/>
                </a:solidFill>
                <a:latin typeface="Arial" panose="020B0604020202020204"/>
              </a:endParaRPr>
            </a:p>
            <a:p>
              <a:pPr defTabSz="731423">
                <a:defRPr/>
              </a:pPr>
              <a:r>
                <a:rPr lang="en-US" sz="1680" kern="0">
                  <a:solidFill>
                    <a:srgbClr val="044123"/>
                  </a:solidFill>
                  <a:latin typeface="Arial" panose="020B0604020202020204"/>
                </a:rPr>
                <a:t>    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8BBE451-53B5-0BFC-5E3D-02900B2F05A6}"/>
              </a:ext>
            </a:extLst>
          </p:cNvPr>
          <p:cNvGrpSpPr/>
          <p:nvPr/>
        </p:nvGrpSpPr>
        <p:grpSpPr>
          <a:xfrm>
            <a:off x="11035552" y="1624418"/>
            <a:ext cx="3237960" cy="5912134"/>
            <a:chOff x="2334598" y="1015262"/>
            <a:chExt cx="1491444" cy="369508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0E8DFC3-B715-E9D9-5421-80D3A2DC2CF6}"/>
                </a:ext>
              </a:extLst>
            </p:cNvPr>
            <p:cNvSpPr txBox="1"/>
            <p:nvPr/>
          </p:nvSpPr>
          <p:spPr>
            <a:xfrm>
              <a:off x="2334598" y="1015262"/>
              <a:ext cx="1491444" cy="273922"/>
            </a:xfrm>
            <a:prstGeom prst="round1Rect">
              <a:avLst>
                <a:gd name="adj" fmla="val 50000"/>
              </a:avLst>
            </a:prstGeom>
            <a:solidFill>
              <a:srgbClr val="004B8D"/>
            </a:solidFill>
          </p:spPr>
          <p:txBody>
            <a:bodyPr wrap="square">
              <a:noAutofit/>
            </a:bodyPr>
            <a:lstStyle/>
            <a:p>
              <a:pPr algn="ctr" defTabSz="1097225">
                <a:defRPr/>
              </a:pPr>
              <a:r>
                <a:rPr lang="en-US" altLang="zh-CN" sz="2160" b="1" kern="0">
                  <a:solidFill>
                    <a:srgbClr val="FFFFFF"/>
                  </a:solidFill>
                  <a:latin typeface="Arial"/>
                  <a:ea typeface="黑体" panose="02010609060101010101" pitchFamily="49" charset="-122"/>
                </a:rPr>
                <a:t>TBU</a:t>
              </a:r>
            </a:p>
          </p:txBody>
        </p:sp>
        <p:sp>
          <p:nvSpPr>
            <p:cNvPr id="14" name="Rectangle: Rounded Corners 4">
              <a:extLst>
                <a:ext uri="{FF2B5EF4-FFF2-40B4-BE49-F238E27FC236}">
                  <a16:creationId xmlns:a16="http://schemas.microsoft.com/office/drawing/2014/main" id="{4265C889-2418-B148-E936-78DDC4CA5725}"/>
                </a:ext>
              </a:extLst>
            </p:cNvPr>
            <p:cNvSpPr/>
            <p:nvPr/>
          </p:nvSpPr>
          <p:spPr>
            <a:xfrm>
              <a:off x="2334598" y="1280159"/>
              <a:ext cx="1491444" cy="3430190"/>
            </a:xfrm>
            <a:prstGeom prst="round1Rect">
              <a:avLst>
                <a:gd name="adj" fmla="val 0"/>
              </a:avLst>
            </a:prstGeom>
            <a:solidFill>
              <a:srgbClr val="ECECEC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0" tIns="73152" rIns="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31423">
                <a:defRPr/>
              </a:pPr>
              <a:endParaRPr lang="en-US" sz="1920" i="1" kern="0">
                <a:solidFill>
                  <a:srgbClr val="044123"/>
                </a:solidFill>
                <a:latin typeface="Arial" panose="020B0604020202020204"/>
              </a:endParaRPr>
            </a:p>
            <a:p>
              <a:pPr defTabSz="731423">
                <a:defRPr/>
              </a:pPr>
              <a:r>
                <a:rPr lang="en-US" sz="1680" kern="0">
                  <a:solidFill>
                    <a:srgbClr val="044123"/>
                  </a:solidFill>
                  <a:latin typeface="Arial" panose="020B0604020202020204"/>
                </a:rPr>
                <a:t>    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24E0E33-E5F9-617C-0A80-D4948FDE5652}"/>
              </a:ext>
            </a:extLst>
          </p:cNvPr>
          <p:cNvGrpSpPr/>
          <p:nvPr/>
        </p:nvGrpSpPr>
        <p:grpSpPr>
          <a:xfrm>
            <a:off x="-1162071" y="1913463"/>
            <a:ext cx="15792472" cy="4958228"/>
            <a:chOff x="-968393" y="1594552"/>
            <a:chExt cx="13160393" cy="4131857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69B2C28D-F432-7E65-EAB1-6B12189410D7}"/>
                </a:ext>
              </a:extLst>
            </p:cNvPr>
            <p:cNvGrpSpPr/>
            <p:nvPr/>
          </p:nvGrpSpPr>
          <p:grpSpPr>
            <a:xfrm>
              <a:off x="-968393" y="1594552"/>
              <a:ext cx="3712935" cy="4131857"/>
              <a:chOff x="-1094509" y="1593276"/>
              <a:chExt cx="3712935" cy="4131857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A30809F-5FFE-CF7E-1C64-D019BB67E9D3}"/>
                  </a:ext>
                </a:extLst>
              </p:cNvPr>
              <p:cNvGrpSpPr/>
              <p:nvPr/>
            </p:nvGrpSpPr>
            <p:grpSpPr>
              <a:xfrm>
                <a:off x="-1094509" y="1593276"/>
                <a:ext cx="3712935" cy="4131857"/>
                <a:chOff x="617084" y="1546549"/>
                <a:chExt cx="6989778" cy="5823832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D452E768-4773-DA4B-FB0D-6D0A8353B556}"/>
                    </a:ext>
                  </a:extLst>
                </p:cNvPr>
                <p:cNvGrpSpPr/>
                <p:nvPr/>
              </p:nvGrpSpPr>
              <p:grpSpPr>
                <a:xfrm>
                  <a:off x="617084" y="1546549"/>
                  <a:ext cx="6989778" cy="5823832"/>
                  <a:chOff x="1105815" y="1530783"/>
                  <a:chExt cx="6989778" cy="5823832"/>
                </a:xfrm>
              </p:grpSpPr>
              <p:sp>
                <p:nvSpPr>
                  <p:cNvPr id="43" name="Isosceles Triangle 43">
                    <a:extLst>
                      <a:ext uri="{FF2B5EF4-FFF2-40B4-BE49-F238E27FC236}">
                        <a16:creationId xmlns:a16="http://schemas.microsoft.com/office/drawing/2014/main" id="{2F984AC1-F5F0-07EE-AA22-35C56235A07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05815" y="1643201"/>
                    <a:ext cx="6989778" cy="5711414"/>
                  </a:xfrm>
                  <a:prstGeom prst="triangle">
                    <a:avLst/>
                  </a:prstGeom>
                  <a:gradFill flip="none" rotWithShape="1">
                    <a:gsLst>
                      <a:gs pos="0">
                        <a:srgbClr val="004B8D"/>
                      </a:gs>
                      <a:gs pos="50000">
                        <a:srgbClr val="004B8D">
                          <a:tint val="44500"/>
                          <a:satMod val="160000"/>
                        </a:srgbClr>
                      </a:gs>
                      <a:gs pos="100000">
                        <a:srgbClr val="004B8D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square" rtlCol="0" anchor="ctr"/>
                  <a:lstStyle>
                    <a:defPPr>
                      <a:defRPr lang="en-US"/>
                    </a:defPPr>
                    <a:lvl1pPr marL="0" algn="l" defTabSz="1219151" rtl="0" eaLnBrk="1" latinLnBrk="0" hangingPunct="1">
                      <a:defRPr sz="2417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576" algn="l" defTabSz="1219151" rtl="0" eaLnBrk="1" latinLnBrk="0" hangingPunct="1">
                      <a:defRPr sz="2417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9151" algn="l" defTabSz="1219151" rtl="0" eaLnBrk="1" latinLnBrk="0" hangingPunct="1">
                      <a:defRPr sz="2417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727" algn="l" defTabSz="1219151" rtl="0" eaLnBrk="1" latinLnBrk="0" hangingPunct="1">
                      <a:defRPr sz="2417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8302" algn="l" defTabSz="1219151" rtl="0" eaLnBrk="1" latinLnBrk="0" hangingPunct="1">
                      <a:defRPr sz="2417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878" algn="l" defTabSz="1219151" rtl="0" eaLnBrk="1" latinLnBrk="0" hangingPunct="1">
                      <a:defRPr sz="2417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7454" algn="l" defTabSz="1219151" rtl="0" eaLnBrk="1" latinLnBrk="0" hangingPunct="1">
                      <a:defRPr sz="2417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7029" algn="l" defTabSz="1219151" rtl="0" eaLnBrk="1" latinLnBrk="0" hangingPunct="1">
                      <a:defRPr sz="2417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6605" algn="l" defTabSz="1219151" rtl="0" eaLnBrk="1" latinLnBrk="0" hangingPunct="1">
                      <a:defRPr sz="2417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1462944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2160" b="1">
                      <a:solidFill>
                        <a:srgbClr val="FFFFFF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44" name="Isosceles Triangle 44">
                    <a:extLst>
                      <a:ext uri="{FF2B5EF4-FFF2-40B4-BE49-F238E27FC236}">
                        <a16:creationId xmlns:a16="http://schemas.microsoft.com/office/drawing/2014/main" id="{4927D581-3F3D-5EBB-F97F-29EDB6BE3C8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40417" y="1530783"/>
                    <a:ext cx="3506346" cy="2970080"/>
                  </a:xfrm>
                  <a:prstGeom prst="triangle">
                    <a:avLst/>
                  </a:prstGeom>
                  <a:gradFill flip="none" rotWithShape="1">
                    <a:gsLst>
                      <a:gs pos="0">
                        <a:srgbClr val="004B8D">
                          <a:tint val="66000"/>
                          <a:satMod val="160000"/>
                        </a:srgbClr>
                      </a:gs>
                      <a:gs pos="50000">
                        <a:srgbClr val="004B8D">
                          <a:tint val="44500"/>
                          <a:satMod val="160000"/>
                        </a:srgbClr>
                      </a:gs>
                      <a:gs pos="100000">
                        <a:srgbClr val="004B8D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square" rtlCol="0" anchor="ctr"/>
                  <a:lstStyle>
                    <a:defPPr>
                      <a:defRPr lang="en-US"/>
                    </a:defPPr>
                    <a:lvl1pPr marL="0" algn="l" defTabSz="1219151" rtl="0" eaLnBrk="1" latinLnBrk="0" hangingPunct="1">
                      <a:defRPr sz="2417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576" algn="l" defTabSz="1219151" rtl="0" eaLnBrk="1" latinLnBrk="0" hangingPunct="1">
                      <a:defRPr sz="2417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9151" algn="l" defTabSz="1219151" rtl="0" eaLnBrk="1" latinLnBrk="0" hangingPunct="1">
                      <a:defRPr sz="2417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727" algn="l" defTabSz="1219151" rtl="0" eaLnBrk="1" latinLnBrk="0" hangingPunct="1">
                      <a:defRPr sz="2417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8302" algn="l" defTabSz="1219151" rtl="0" eaLnBrk="1" latinLnBrk="0" hangingPunct="1">
                      <a:defRPr sz="2417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878" algn="l" defTabSz="1219151" rtl="0" eaLnBrk="1" latinLnBrk="0" hangingPunct="1">
                      <a:defRPr sz="2417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7454" algn="l" defTabSz="1219151" rtl="0" eaLnBrk="1" latinLnBrk="0" hangingPunct="1">
                      <a:defRPr sz="2417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7029" algn="l" defTabSz="1219151" rtl="0" eaLnBrk="1" latinLnBrk="0" hangingPunct="1">
                      <a:defRPr sz="2417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6605" algn="l" defTabSz="1219151" rtl="0" eaLnBrk="1" latinLnBrk="0" hangingPunct="1">
                      <a:defRPr sz="2417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1462944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2160" b="1">
                      <a:solidFill>
                        <a:srgbClr val="FFFFFF"/>
                      </a:solidFill>
                      <a:latin typeface="Arial"/>
                    </a:endParaRPr>
                  </a:p>
                </p:txBody>
              </p:sp>
            </p:grp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76CCA11C-E110-F51D-F23C-503F26164834}"/>
                    </a:ext>
                  </a:extLst>
                </p:cNvPr>
                <p:cNvCxnSpPr>
                  <a:cxnSpLocks/>
                  <a:stCxn id="44" idx="1"/>
                  <a:endCxn id="44" idx="5"/>
                </p:cNvCxnSpPr>
                <p:nvPr/>
              </p:nvCxnSpPr>
              <p:spPr bwMode="auto">
                <a:xfrm>
                  <a:off x="3228273" y="3031590"/>
                  <a:ext cx="1753172" cy="0"/>
                </a:xfrm>
                <a:prstGeom prst="line">
                  <a:avLst/>
                </a:prstGeom>
                <a:solidFill>
                  <a:srgbClr val="004B8D"/>
                </a:solidFill>
                <a:ln w="381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845941B6-82AD-43F6-B317-DB56C755AB9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560786" y="5887138"/>
                  <a:ext cx="5076497" cy="0"/>
                </a:xfrm>
                <a:prstGeom prst="line">
                  <a:avLst/>
                </a:prstGeom>
                <a:solidFill>
                  <a:srgbClr val="004B8D"/>
                </a:solidFill>
                <a:ln w="381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44F5A526-EA45-37D6-6BC7-F16AABA79F37}"/>
                    </a:ext>
                  </a:extLst>
                </p:cNvPr>
                <p:cNvCxnSpPr>
                  <a:cxnSpLocks/>
                  <a:endCxn id="44" idx="4"/>
                </p:cNvCxnSpPr>
                <p:nvPr/>
              </p:nvCxnSpPr>
              <p:spPr bwMode="auto">
                <a:xfrm>
                  <a:off x="2351686" y="4516629"/>
                  <a:ext cx="3506346" cy="0"/>
                </a:xfrm>
                <a:prstGeom prst="line">
                  <a:avLst/>
                </a:prstGeom>
                <a:solidFill>
                  <a:srgbClr val="004B8D"/>
                </a:solidFill>
                <a:ln w="381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1647681-0FA6-30E6-FBF6-1E35C1933EF6}"/>
                    </a:ext>
                  </a:extLst>
                </p:cNvPr>
                <p:cNvSpPr txBox="1"/>
                <p:nvPr/>
              </p:nvSpPr>
              <p:spPr>
                <a:xfrm>
                  <a:off x="2301346" y="2579900"/>
                  <a:ext cx="3702270" cy="41211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1219151" rtl="0" eaLnBrk="1" latinLnBrk="0" hangingPunct="1">
                    <a:defRPr sz="241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576" algn="l" defTabSz="1219151" rtl="0" eaLnBrk="1" latinLnBrk="0" hangingPunct="1">
                    <a:defRPr sz="241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9151" algn="l" defTabSz="1219151" rtl="0" eaLnBrk="1" latinLnBrk="0" hangingPunct="1">
                    <a:defRPr sz="241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727" algn="l" defTabSz="1219151" rtl="0" eaLnBrk="1" latinLnBrk="0" hangingPunct="1">
                    <a:defRPr sz="241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8302" algn="l" defTabSz="1219151" rtl="0" eaLnBrk="1" latinLnBrk="0" hangingPunct="1">
                    <a:defRPr sz="241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878" algn="l" defTabSz="1219151" rtl="0" eaLnBrk="1" latinLnBrk="0" hangingPunct="1">
                    <a:defRPr sz="241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7454" algn="l" defTabSz="1219151" rtl="0" eaLnBrk="1" latinLnBrk="0" hangingPunct="1">
                    <a:defRPr sz="241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7029" algn="l" defTabSz="1219151" rtl="0" eaLnBrk="1" latinLnBrk="0" hangingPunct="1">
                    <a:defRPr sz="241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6605" algn="l" defTabSz="1219151" rtl="0" eaLnBrk="1" latinLnBrk="0" hangingPunct="1">
                    <a:defRPr sz="241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1462944">
                    <a:defRPr/>
                  </a:pPr>
                  <a:r>
                    <a:rPr lang="en-US" sz="1680" b="1">
                      <a:solidFill>
                        <a:srgbClr val="000000"/>
                      </a:solidFill>
                      <a:latin typeface="Arial"/>
                    </a:rPr>
                    <a:t>Solutions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EBF5662-64AD-230A-C091-4BA11158B465}"/>
                    </a:ext>
                  </a:extLst>
                </p:cNvPr>
                <p:cNvSpPr txBox="1"/>
                <p:nvPr/>
              </p:nvSpPr>
              <p:spPr>
                <a:xfrm>
                  <a:off x="2247898" y="3810639"/>
                  <a:ext cx="3702270" cy="41211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1219151" rtl="0" eaLnBrk="1" latinLnBrk="0" hangingPunct="1">
                    <a:defRPr sz="241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576" algn="l" defTabSz="1219151" rtl="0" eaLnBrk="1" latinLnBrk="0" hangingPunct="1">
                    <a:defRPr sz="241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9151" algn="l" defTabSz="1219151" rtl="0" eaLnBrk="1" latinLnBrk="0" hangingPunct="1">
                    <a:defRPr sz="241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727" algn="l" defTabSz="1219151" rtl="0" eaLnBrk="1" latinLnBrk="0" hangingPunct="1">
                    <a:defRPr sz="241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8302" algn="l" defTabSz="1219151" rtl="0" eaLnBrk="1" latinLnBrk="0" hangingPunct="1">
                    <a:defRPr sz="241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878" algn="l" defTabSz="1219151" rtl="0" eaLnBrk="1" latinLnBrk="0" hangingPunct="1">
                    <a:defRPr sz="241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7454" algn="l" defTabSz="1219151" rtl="0" eaLnBrk="1" latinLnBrk="0" hangingPunct="1">
                    <a:defRPr sz="241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7029" algn="l" defTabSz="1219151" rtl="0" eaLnBrk="1" latinLnBrk="0" hangingPunct="1">
                    <a:defRPr sz="241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6605" algn="l" defTabSz="1219151" rtl="0" eaLnBrk="1" latinLnBrk="0" hangingPunct="1">
                    <a:defRPr sz="241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1462944">
                    <a:defRPr/>
                  </a:pPr>
                  <a:r>
                    <a:rPr lang="en-US" sz="1680" b="1">
                      <a:solidFill>
                        <a:srgbClr val="000000"/>
                      </a:solidFill>
                      <a:latin typeface="Arial"/>
                    </a:rPr>
                    <a:t>Complex Systems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7DF3C92-739A-13B0-2E96-C8539AFC2442}"/>
                    </a:ext>
                  </a:extLst>
                </p:cNvPr>
                <p:cNvSpPr txBox="1"/>
                <p:nvPr/>
              </p:nvSpPr>
              <p:spPr>
                <a:xfrm>
                  <a:off x="2214283" y="5124900"/>
                  <a:ext cx="3702270" cy="41211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1219151" rtl="0" eaLnBrk="1" latinLnBrk="0" hangingPunct="1">
                    <a:defRPr sz="241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576" algn="l" defTabSz="1219151" rtl="0" eaLnBrk="1" latinLnBrk="0" hangingPunct="1">
                    <a:defRPr sz="241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9151" algn="l" defTabSz="1219151" rtl="0" eaLnBrk="1" latinLnBrk="0" hangingPunct="1">
                    <a:defRPr sz="241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727" algn="l" defTabSz="1219151" rtl="0" eaLnBrk="1" latinLnBrk="0" hangingPunct="1">
                    <a:defRPr sz="241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8302" algn="l" defTabSz="1219151" rtl="0" eaLnBrk="1" latinLnBrk="0" hangingPunct="1">
                    <a:defRPr sz="241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878" algn="l" defTabSz="1219151" rtl="0" eaLnBrk="1" latinLnBrk="0" hangingPunct="1">
                    <a:defRPr sz="241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7454" algn="l" defTabSz="1219151" rtl="0" eaLnBrk="1" latinLnBrk="0" hangingPunct="1">
                    <a:defRPr sz="241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7029" algn="l" defTabSz="1219151" rtl="0" eaLnBrk="1" latinLnBrk="0" hangingPunct="1">
                    <a:defRPr sz="241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6605" algn="l" defTabSz="1219151" rtl="0" eaLnBrk="1" latinLnBrk="0" hangingPunct="1">
                    <a:defRPr sz="241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1462944">
                    <a:defRPr/>
                  </a:pPr>
                  <a:r>
                    <a:rPr lang="en-US" sz="1680" b="1">
                      <a:solidFill>
                        <a:srgbClr val="000000"/>
                      </a:solidFill>
                      <a:latin typeface="Arial"/>
                    </a:rPr>
                    <a:t>Simple Systems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36EDA8F-CC5F-FDF2-921E-3B32009DDD97}"/>
                    </a:ext>
                  </a:extLst>
                </p:cNvPr>
                <p:cNvSpPr txBox="1"/>
                <p:nvPr/>
              </p:nvSpPr>
              <p:spPr>
                <a:xfrm>
                  <a:off x="2329861" y="6496182"/>
                  <a:ext cx="3702270" cy="41211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1219151" rtl="0" eaLnBrk="1" latinLnBrk="0" hangingPunct="1">
                    <a:defRPr sz="241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576" algn="l" defTabSz="1219151" rtl="0" eaLnBrk="1" latinLnBrk="0" hangingPunct="1">
                    <a:defRPr sz="241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9151" algn="l" defTabSz="1219151" rtl="0" eaLnBrk="1" latinLnBrk="0" hangingPunct="1">
                    <a:defRPr sz="241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727" algn="l" defTabSz="1219151" rtl="0" eaLnBrk="1" latinLnBrk="0" hangingPunct="1">
                    <a:defRPr sz="241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8302" algn="l" defTabSz="1219151" rtl="0" eaLnBrk="1" latinLnBrk="0" hangingPunct="1">
                    <a:defRPr sz="241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878" algn="l" defTabSz="1219151" rtl="0" eaLnBrk="1" latinLnBrk="0" hangingPunct="1">
                    <a:defRPr sz="241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7454" algn="l" defTabSz="1219151" rtl="0" eaLnBrk="1" latinLnBrk="0" hangingPunct="1">
                    <a:defRPr sz="241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7029" algn="l" defTabSz="1219151" rtl="0" eaLnBrk="1" latinLnBrk="0" hangingPunct="1">
                    <a:defRPr sz="241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6605" algn="l" defTabSz="1219151" rtl="0" eaLnBrk="1" latinLnBrk="0" hangingPunct="1">
                    <a:defRPr sz="241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1462944">
                    <a:defRPr/>
                  </a:pPr>
                  <a:r>
                    <a:rPr lang="en-US" sz="1680" b="1">
                      <a:solidFill>
                        <a:srgbClr val="000000"/>
                      </a:solidFill>
                      <a:latin typeface="Arial"/>
                    </a:rPr>
                    <a:t>Products</a:t>
                  </a:r>
                  <a:r>
                    <a:rPr lang="zh-CN" altLang="en-US" sz="1680" b="1">
                      <a:solidFill>
                        <a:srgbClr val="000000"/>
                      </a:solidFill>
                      <a:latin typeface="Arial"/>
                    </a:rPr>
                    <a:t> </a:t>
                  </a:r>
                  <a:r>
                    <a:rPr lang="en-US" altLang="zh-CN" sz="1680" b="1">
                      <a:solidFill>
                        <a:srgbClr val="000000"/>
                      </a:solidFill>
                      <a:latin typeface="Arial"/>
                    </a:rPr>
                    <a:t>/</a:t>
                  </a:r>
                  <a:r>
                    <a:rPr lang="zh-CN" altLang="en-US" sz="1680" b="1">
                      <a:solidFill>
                        <a:srgbClr val="000000"/>
                      </a:solidFill>
                      <a:latin typeface="Arial"/>
                    </a:rPr>
                    <a:t> </a:t>
                  </a:r>
                  <a:r>
                    <a:rPr lang="en-US" altLang="zh-CN" sz="1680" b="1">
                      <a:solidFill>
                        <a:srgbClr val="000000"/>
                      </a:solidFill>
                      <a:latin typeface="Arial"/>
                    </a:rPr>
                    <a:t>Platform</a:t>
                  </a:r>
                  <a:endParaRPr lang="en-US" sz="1680" b="1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2BED4C19-B09C-BA66-A1C9-2D3F56D271D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-622467" y="4672811"/>
                <a:ext cx="2725858" cy="0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4AAF809-62A1-7EA3-E975-01EFA7A0B66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-172781" y="3710162"/>
                <a:ext cx="1855731" cy="1386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78A3A31-D6FF-BBFE-4CA9-15F6151C60A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4505" y="2784070"/>
                <a:ext cx="1061160" cy="0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286D30B-5334-12B5-ACEB-2FAA50271A0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04594" y="2754364"/>
              <a:ext cx="11387406" cy="4138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004B8D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176FD00-0169-C0EC-0028-63788D23720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12750" y="3683604"/>
              <a:ext cx="11179250" cy="3328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004B8D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FACA851-CCFB-7610-E6E3-0F81800D660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98243" y="4658940"/>
              <a:ext cx="11093757" cy="13105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004B8D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5FECDAB-E7E9-E7E9-0871-9650F18DBF6B}"/>
              </a:ext>
            </a:extLst>
          </p:cNvPr>
          <p:cNvSpPr/>
          <p:nvPr/>
        </p:nvSpPr>
        <p:spPr bwMode="auto">
          <a:xfrm>
            <a:off x="7402029" y="4930956"/>
            <a:ext cx="6888058" cy="299545"/>
          </a:xfrm>
          <a:prstGeom prst="rect">
            <a:avLst/>
          </a:prstGeom>
          <a:solidFill>
            <a:srgbClr val="7D9CC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defTabSz="109728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920">
                <a:solidFill>
                  <a:srgbClr val="000000"/>
                </a:solidFill>
                <a:latin typeface="Arial"/>
              </a:rPr>
              <a:t>HIL</a:t>
            </a:r>
            <a:endParaRPr lang="en-CN" sz="192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81F8E9-140A-5D28-9604-EB93390E87D6}"/>
              </a:ext>
            </a:extLst>
          </p:cNvPr>
          <p:cNvSpPr/>
          <p:nvPr/>
        </p:nvSpPr>
        <p:spPr bwMode="auto">
          <a:xfrm>
            <a:off x="7385454" y="3975292"/>
            <a:ext cx="3293208" cy="310780"/>
          </a:xfrm>
          <a:prstGeom prst="rect">
            <a:avLst/>
          </a:prstGeom>
          <a:solidFill>
            <a:srgbClr val="7D9CC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defTabSz="109728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CN" sz="1920">
                <a:solidFill>
                  <a:srgbClr val="000000"/>
                </a:solidFill>
                <a:latin typeface="Arial"/>
              </a:rPr>
              <a:t>S</a:t>
            </a:r>
            <a:r>
              <a:rPr lang="en-US" altLang="zh-CN" sz="1920" err="1">
                <a:solidFill>
                  <a:srgbClr val="000000"/>
                </a:solidFill>
                <a:latin typeface="Arial"/>
              </a:rPr>
              <a:t>em</a:t>
            </a:r>
            <a:r>
              <a:rPr lang="en-CN" sz="1920">
                <a:solidFill>
                  <a:srgbClr val="000000"/>
                </a:solidFill>
                <a:latin typeface="Arial"/>
              </a:rPr>
              <a:t>i</a:t>
            </a:r>
            <a:r>
              <a:rPr lang="zh-CN" altLang="en-US" sz="192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zh-CN" sz="1920">
                <a:solidFill>
                  <a:srgbClr val="000000"/>
                </a:solidFill>
                <a:latin typeface="Arial"/>
              </a:rPr>
              <a:t>Research</a:t>
            </a:r>
            <a:endParaRPr lang="en-CN" sz="192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76C6015-5ED7-E4C4-6C19-D43B53DDA161}"/>
              </a:ext>
            </a:extLst>
          </p:cNvPr>
          <p:cNvSpPr/>
          <p:nvPr/>
        </p:nvSpPr>
        <p:spPr bwMode="auto">
          <a:xfrm>
            <a:off x="3743163" y="6216137"/>
            <a:ext cx="10538156" cy="376658"/>
          </a:xfrm>
          <a:prstGeom prst="rect">
            <a:avLst/>
          </a:prstGeom>
          <a:solidFill>
            <a:srgbClr val="7D9CC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defTabSz="109728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CN" altLang="zh-CN" sz="1920">
                <a:solidFill>
                  <a:srgbClr val="000000"/>
                </a:solidFill>
                <a:latin typeface="Arial"/>
              </a:rPr>
              <a:t>Intelligent</a:t>
            </a:r>
            <a:r>
              <a:rPr lang="zh-CN" altLang="en-US" sz="192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zh-CN" sz="1920">
                <a:solidFill>
                  <a:srgbClr val="000000"/>
                </a:solidFill>
                <a:latin typeface="Arial"/>
              </a:rPr>
              <a:t>Test</a:t>
            </a:r>
            <a:r>
              <a:rPr lang="zh-CN" altLang="en-US" sz="192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zh-CN" sz="1920">
                <a:solidFill>
                  <a:srgbClr val="000000"/>
                </a:solidFill>
                <a:latin typeface="Arial"/>
              </a:rPr>
              <a:t>(AI</a:t>
            </a:r>
            <a:r>
              <a:rPr lang="zh-CN" altLang="en-US" sz="192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zh-CN" sz="1920">
                <a:solidFill>
                  <a:srgbClr val="000000"/>
                </a:solidFill>
                <a:latin typeface="Arial"/>
              </a:rPr>
              <a:t>Exploration)</a:t>
            </a:r>
            <a:endParaRPr lang="en-CN" sz="192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752F37D-46C7-DE8B-CA8B-87F62C0BEF01}"/>
              </a:ext>
            </a:extLst>
          </p:cNvPr>
          <p:cNvSpPr/>
          <p:nvPr/>
        </p:nvSpPr>
        <p:spPr bwMode="auto">
          <a:xfrm>
            <a:off x="11035552" y="3466505"/>
            <a:ext cx="3237960" cy="310780"/>
          </a:xfrm>
          <a:prstGeom prst="rect">
            <a:avLst/>
          </a:prstGeom>
          <a:solidFill>
            <a:srgbClr val="7D9CC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defTabSz="109728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920">
                <a:solidFill>
                  <a:srgbClr val="000000"/>
                </a:solidFill>
                <a:latin typeface="Arial"/>
              </a:rPr>
              <a:t>ADAS</a:t>
            </a:r>
            <a:r>
              <a:rPr lang="zh-CN" altLang="en-US" sz="192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zh-CN" sz="1920">
                <a:solidFill>
                  <a:srgbClr val="000000"/>
                </a:solidFill>
                <a:latin typeface="Arial"/>
              </a:rPr>
              <a:t>&amp;</a:t>
            </a:r>
            <a:r>
              <a:rPr lang="zh-CN" altLang="en-US" sz="192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zh-CN" sz="1920">
                <a:solidFill>
                  <a:srgbClr val="000000"/>
                </a:solidFill>
                <a:latin typeface="Arial"/>
              </a:rPr>
              <a:t>IVI</a:t>
            </a:r>
            <a:endParaRPr lang="en-CN" sz="192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C239A-1F5A-7045-84A9-024284CD6689}"/>
              </a:ext>
            </a:extLst>
          </p:cNvPr>
          <p:cNvSpPr/>
          <p:nvPr/>
        </p:nvSpPr>
        <p:spPr bwMode="auto">
          <a:xfrm>
            <a:off x="3743161" y="6677305"/>
            <a:ext cx="10538158" cy="376658"/>
          </a:xfrm>
          <a:prstGeom prst="rect">
            <a:avLst/>
          </a:prstGeom>
          <a:solidFill>
            <a:srgbClr val="7D9CC1"/>
          </a:solidFill>
          <a:ln w="9525">
            <a:noFill/>
            <a:round/>
            <a:headEnd/>
            <a:tailEnd/>
          </a:ln>
          <a:effectLst/>
        </p:spPr>
        <p:txBody>
          <a:bodyPr wrap="square" lIns="109728" tIns="54864" rIns="109728" bIns="54864" rtlCol="0" anchor="ctr"/>
          <a:lstStyle/>
          <a:p>
            <a:pPr algn="ctr" defTabSz="109728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920">
                <a:solidFill>
                  <a:srgbClr val="000000"/>
                </a:solidFill>
                <a:latin typeface="Arial"/>
              </a:rPr>
              <a:t>IC4C</a:t>
            </a:r>
            <a:r>
              <a:rPr lang="zh-CN" altLang="en-US" sz="192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zh-CN" sz="1920">
                <a:solidFill>
                  <a:srgbClr val="000000"/>
                </a:solidFill>
                <a:latin typeface="Arial"/>
              </a:rPr>
              <a:t>Product</a:t>
            </a:r>
            <a:r>
              <a:rPr lang="zh-CN" altLang="en-US" sz="192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zh-CN" sz="1920">
                <a:solidFill>
                  <a:srgbClr val="000000"/>
                </a:solidFill>
                <a:latin typeface="Arial"/>
              </a:rPr>
              <a:t>/</a:t>
            </a:r>
            <a:r>
              <a:rPr lang="zh-CN" altLang="en-US" sz="192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zh-CN" sz="1920">
                <a:solidFill>
                  <a:srgbClr val="000000"/>
                </a:solidFill>
                <a:latin typeface="Arial"/>
              </a:rPr>
              <a:t>Platform</a:t>
            </a:r>
            <a:r>
              <a:rPr lang="zh-CN" altLang="en-US" sz="192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zh-CN" sz="1920">
                <a:solidFill>
                  <a:srgbClr val="000000"/>
                </a:solidFill>
                <a:latin typeface="Arial"/>
              </a:rPr>
              <a:t>Focus</a:t>
            </a:r>
            <a:r>
              <a:rPr lang="zh-CN" altLang="en-US" sz="192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zh-CN" sz="1920">
                <a:solidFill>
                  <a:srgbClr val="000000"/>
                </a:solidFill>
                <a:latin typeface="Arial"/>
              </a:rPr>
              <a:t>(reference</a:t>
            </a:r>
            <a:r>
              <a:rPr lang="zh-CN" altLang="en-US" sz="192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zh-CN" sz="1920">
                <a:solidFill>
                  <a:srgbClr val="000000"/>
                </a:solidFill>
                <a:latin typeface="Arial"/>
              </a:rPr>
              <a:t>architecture,</a:t>
            </a:r>
            <a:r>
              <a:rPr lang="zh-CN" altLang="en-US" sz="192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zh-CN" sz="1920">
                <a:solidFill>
                  <a:srgbClr val="000000"/>
                </a:solidFill>
                <a:latin typeface="Arial"/>
              </a:rPr>
              <a:t>case</a:t>
            </a:r>
            <a:r>
              <a:rPr lang="zh-CN" altLang="en-US" sz="192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zh-CN" sz="1920">
                <a:solidFill>
                  <a:srgbClr val="000000"/>
                </a:solidFill>
                <a:latin typeface="Arial"/>
              </a:rPr>
              <a:t>study,</a:t>
            </a:r>
            <a:r>
              <a:rPr lang="zh-CN" altLang="en-US" sz="192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zh-CN" sz="1920">
                <a:solidFill>
                  <a:srgbClr val="000000"/>
                </a:solidFill>
                <a:latin typeface="Arial"/>
              </a:rPr>
              <a:t>etc.)</a:t>
            </a:r>
            <a:endParaRPr lang="en-CN" sz="192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6CBCF1E-6651-45A1-11AB-CB6B925BFA41}"/>
              </a:ext>
            </a:extLst>
          </p:cNvPr>
          <p:cNvSpPr/>
          <p:nvPr/>
        </p:nvSpPr>
        <p:spPr bwMode="auto">
          <a:xfrm>
            <a:off x="3743163" y="5315011"/>
            <a:ext cx="10538156" cy="355448"/>
          </a:xfrm>
          <a:prstGeom prst="rect">
            <a:avLst/>
          </a:prstGeom>
          <a:solidFill>
            <a:srgbClr val="7D9CC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defTabSz="109728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920">
                <a:solidFill>
                  <a:srgbClr val="000000"/>
                </a:solidFill>
                <a:latin typeface="Arial"/>
              </a:rPr>
              <a:t>Partner</a:t>
            </a:r>
            <a:r>
              <a:rPr lang="zh-CN" altLang="en-US" sz="192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zh-CN" sz="1920">
                <a:solidFill>
                  <a:srgbClr val="000000"/>
                </a:solidFill>
                <a:latin typeface="Arial"/>
              </a:rPr>
              <a:t>/</a:t>
            </a:r>
            <a:r>
              <a:rPr lang="zh-CN" altLang="en-US" sz="192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zh-CN" sz="1920">
                <a:solidFill>
                  <a:srgbClr val="000000"/>
                </a:solidFill>
                <a:latin typeface="Arial"/>
              </a:rPr>
              <a:t>OEM</a:t>
            </a:r>
            <a:r>
              <a:rPr lang="zh-CN" altLang="en-US" sz="192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zh-CN" sz="1920">
                <a:solidFill>
                  <a:srgbClr val="000000"/>
                </a:solidFill>
                <a:latin typeface="Arial"/>
              </a:rPr>
              <a:t>Program</a:t>
            </a:r>
            <a:endParaRPr lang="en-CN" sz="192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F2A25CB-5B1A-638E-DD6D-F4BA8FB11534}"/>
              </a:ext>
            </a:extLst>
          </p:cNvPr>
          <p:cNvSpPr/>
          <p:nvPr/>
        </p:nvSpPr>
        <p:spPr bwMode="auto">
          <a:xfrm>
            <a:off x="3743162" y="3368102"/>
            <a:ext cx="3293209" cy="332999"/>
          </a:xfrm>
          <a:prstGeom prst="rect">
            <a:avLst/>
          </a:prstGeom>
          <a:solidFill>
            <a:srgbClr val="7D9CC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defTabSz="109728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920">
                <a:solidFill>
                  <a:srgbClr val="000000"/>
                </a:solidFill>
                <a:latin typeface="Arial"/>
              </a:rPr>
              <a:t>High-speed</a:t>
            </a:r>
            <a:r>
              <a:rPr lang="zh-CN" altLang="en-US" sz="192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zh-CN" sz="1920">
                <a:solidFill>
                  <a:srgbClr val="000000"/>
                </a:solidFill>
                <a:latin typeface="Arial"/>
              </a:rPr>
              <a:t>ADC</a:t>
            </a:r>
            <a:endParaRPr lang="en-CN" sz="192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4CBF2A7-018D-A6A6-7FA7-9DF5EBBA87E2}"/>
              </a:ext>
            </a:extLst>
          </p:cNvPr>
          <p:cNvSpPr/>
          <p:nvPr/>
        </p:nvSpPr>
        <p:spPr bwMode="auto">
          <a:xfrm>
            <a:off x="3743162" y="4112470"/>
            <a:ext cx="3293209" cy="325708"/>
          </a:xfrm>
          <a:prstGeom prst="rect">
            <a:avLst/>
          </a:prstGeom>
          <a:solidFill>
            <a:srgbClr val="7D9CC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defTabSz="109728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920">
                <a:solidFill>
                  <a:srgbClr val="000000"/>
                </a:solidFill>
                <a:latin typeface="Arial"/>
              </a:rPr>
              <a:t>Optoelectronics</a:t>
            </a:r>
            <a:r>
              <a:rPr lang="zh-CN" altLang="en-US" sz="192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zh-CN" sz="1920">
                <a:solidFill>
                  <a:srgbClr val="000000"/>
                </a:solidFill>
                <a:latin typeface="Arial"/>
              </a:rPr>
              <a:t>/</a:t>
            </a:r>
            <a:r>
              <a:rPr lang="zh-CN" altLang="en-US" sz="192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zh-CN" sz="1920" err="1">
                <a:solidFill>
                  <a:srgbClr val="000000"/>
                </a:solidFill>
                <a:latin typeface="Arial"/>
              </a:rPr>
              <a:t>SiPho</a:t>
            </a:r>
            <a:endParaRPr lang="en-CN" altLang="zh-CN" sz="192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7A25D46-A1D0-1731-C3FB-E51BA6B3D569}"/>
              </a:ext>
            </a:extLst>
          </p:cNvPr>
          <p:cNvSpPr/>
          <p:nvPr/>
        </p:nvSpPr>
        <p:spPr bwMode="auto">
          <a:xfrm>
            <a:off x="7385454" y="3466505"/>
            <a:ext cx="3293208" cy="330858"/>
          </a:xfrm>
          <a:prstGeom prst="rect">
            <a:avLst/>
          </a:prstGeom>
          <a:solidFill>
            <a:srgbClr val="7D9CC1"/>
          </a:solidFill>
          <a:ln w="9525">
            <a:noFill/>
            <a:round/>
            <a:headEnd/>
            <a:tailEnd/>
          </a:ln>
          <a:effectLst/>
        </p:spPr>
        <p:txBody>
          <a:bodyPr wrap="square" lIns="109728" tIns="54864" rIns="109728" bIns="54864" rtlCol="0" anchor="ctr"/>
          <a:lstStyle/>
          <a:p>
            <a:pPr algn="ctr" defTabSz="109728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920">
                <a:solidFill>
                  <a:srgbClr val="000000"/>
                </a:solidFill>
                <a:latin typeface="Arial"/>
              </a:rPr>
              <a:t>eVTOL</a:t>
            </a:r>
            <a:endParaRPr lang="en-CN" sz="192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FAFBF2B-DD7D-DB37-CF0F-6C87DE7E0380}"/>
              </a:ext>
            </a:extLst>
          </p:cNvPr>
          <p:cNvSpPr/>
          <p:nvPr/>
        </p:nvSpPr>
        <p:spPr bwMode="auto">
          <a:xfrm>
            <a:off x="3751930" y="4557466"/>
            <a:ext cx="6943307" cy="288979"/>
          </a:xfrm>
          <a:prstGeom prst="rect">
            <a:avLst/>
          </a:prstGeom>
          <a:solidFill>
            <a:srgbClr val="7D9CC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defTabSz="109728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920" err="1">
                <a:solidFill>
                  <a:srgbClr val="000000"/>
                </a:solidFill>
                <a:latin typeface="Arial"/>
              </a:rPr>
              <a:t>mmWave</a:t>
            </a:r>
            <a:r>
              <a:rPr lang="zh-CN" altLang="en-US" sz="192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zh-CN" sz="1920">
                <a:solidFill>
                  <a:srgbClr val="000000"/>
                </a:solidFill>
                <a:latin typeface="Arial"/>
              </a:rPr>
              <a:t>/</a:t>
            </a:r>
            <a:r>
              <a:rPr lang="zh-CN" altLang="en-US" sz="192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zh-CN" sz="1920">
                <a:solidFill>
                  <a:srgbClr val="000000"/>
                </a:solidFill>
                <a:latin typeface="Arial"/>
              </a:rPr>
              <a:t>RF</a:t>
            </a:r>
            <a:endParaRPr lang="en-CN" sz="192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93456B0-2B9E-2AEB-AB96-BF011D91B7D7}"/>
              </a:ext>
            </a:extLst>
          </p:cNvPr>
          <p:cNvSpPr/>
          <p:nvPr/>
        </p:nvSpPr>
        <p:spPr bwMode="auto">
          <a:xfrm>
            <a:off x="11035552" y="3975292"/>
            <a:ext cx="3237960" cy="310780"/>
          </a:xfrm>
          <a:prstGeom prst="rect">
            <a:avLst/>
          </a:prstGeom>
          <a:solidFill>
            <a:srgbClr val="7D9CC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defTabSz="109728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920">
                <a:solidFill>
                  <a:srgbClr val="000000"/>
                </a:solidFill>
                <a:latin typeface="Arial"/>
              </a:rPr>
              <a:t>EV</a:t>
            </a:r>
            <a:r>
              <a:rPr lang="zh-CN" altLang="en-US" sz="192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zh-CN" sz="1920">
                <a:solidFill>
                  <a:srgbClr val="000000"/>
                </a:solidFill>
                <a:latin typeface="Arial"/>
              </a:rPr>
              <a:t>Powertrain</a:t>
            </a:r>
            <a:endParaRPr lang="en-CN" sz="192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03A305-AF3F-24F9-6A91-F0564E76D93A}"/>
              </a:ext>
            </a:extLst>
          </p:cNvPr>
          <p:cNvSpPr/>
          <p:nvPr/>
        </p:nvSpPr>
        <p:spPr bwMode="auto">
          <a:xfrm>
            <a:off x="3743163" y="5754969"/>
            <a:ext cx="10538156" cy="376658"/>
          </a:xfrm>
          <a:prstGeom prst="rect">
            <a:avLst/>
          </a:prstGeom>
          <a:solidFill>
            <a:srgbClr val="7D9CC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defTabSz="109728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920">
                <a:solidFill>
                  <a:srgbClr val="000000"/>
                </a:solidFill>
                <a:latin typeface="Arial"/>
              </a:rPr>
              <a:t>Academic</a:t>
            </a:r>
            <a:r>
              <a:rPr lang="zh-CN" altLang="en-US" sz="192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zh-CN" sz="1920">
                <a:solidFill>
                  <a:srgbClr val="000000"/>
                </a:solidFill>
                <a:latin typeface="Arial"/>
              </a:rPr>
              <a:t>Adoption</a:t>
            </a:r>
            <a:r>
              <a:rPr lang="zh-CN" altLang="en-US" sz="192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zh-CN" sz="1920">
                <a:solidFill>
                  <a:srgbClr val="000000"/>
                </a:solidFill>
                <a:latin typeface="Arial"/>
              </a:rPr>
              <a:t>Program</a:t>
            </a:r>
            <a:endParaRPr lang="en-CN" sz="192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Rectangle 32">
            <a:extLst>
              <a:ext uri="{FF2B5EF4-FFF2-40B4-BE49-F238E27FC236}">
                <a16:creationId xmlns:a16="http://schemas.microsoft.com/office/drawing/2014/main" id="{3C7284D1-15A2-8B55-8715-372672CBDD59}"/>
              </a:ext>
            </a:extLst>
          </p:cNvPr>
          <p:cNvSpPr/>
          <p:nvPr/>
        </p:nvSpPr>
        <p:spPr bwMode="auto">
          <a:xfrm>
            <a:off x="3743163" y="2884054"/>
            <a:ext cx="3293209" cy="332999"/>
          </a:xfrm>
          <a:prstGeom prst="rect">
            <a:avLst/>
          </a:prstGeom>
          <a:solidFill>
            <a:srgbClr val="7D9CC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defTabSz="109728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920">
                <a:solidFill>
                  <a:srgbClr val="000000"/>
                </a:solidFill>
                <a:latin typeface="Arial"/>
              </a:rPr>
              <a:t>McVST STS improvement</a:t>
            </a:r>
            <a:endParaRPr lang="en-CN" sz="192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Rectangle 32">
            <a:extLst>
              <a:ext uri="{FF2B5EF4-FFF2-40B4-BE49-F238E27FC236}">
                <a16:creationId xmlns:a16="http://schemas.microsoft.com/office/drawing/2014/main" id="{EE22763C-9489-0748-F7CE-44F198990B3F}"/>
              </a:ext>
            </a:extLst>
          </p:cNvPr>
          <p:cNvSpPr/>
          <p:nvPr/>
        </p:nvSpPr>
        <p:spPr bwMode="auto">
          <a:xfrm>
            <a:off x="3743162" y="3745995"/>
            <a:ext cx="3293209" cy="332999"/>
          </a:xfrm>
          <a:prstGeom prst="rect">
            <a:avLst/>
          </a:prstGeom>
          <a:solidFill>
            <a:srgbClr val="7D9CC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defTabSz="109728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920">
                <a:solidFill>
                  <a:srgbClr val="000000"/>
                </a:solidFill>
                <a:latin typeface="Arial"/>
              </a:rPr>
              <a:t>PMIC</a:t>
            </a:r>
            <a:endParaRPr lang="en-CN" altLang="zh-CN" sz="192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008EFB-E5E5-F8BA-2512-05848F07D657}"/>
              </a:ext>
            </a:extLst>
          </p:cNvPr>
          <p:cNvSpPr txBox="1"/>
          <p:nvPr/>
        </p:nvSpPr>
        <p:spPr>
          <a:xfrm>
            <a:off x="-5158" y="7455440"/>
            <a:ext cx="124906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altLang="zh-CN" sz="1440" b="1"/>
              <a:t>Engineering</a:t>
            </a:r>
            <a:endParaRPr lang="en-US" altLang="zh-CN" sz="1440" b="1"/>
          </a:p>
          <a:p>
            <a:r>
              <a:rPr lang="en-US" altLang="zh-CN" sz="1440" b="1"/>
              <a:t>Capabilities</a:t>
            </a:r>
            <a:endParaRPr lang="en-CN" sz="1440" b="1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4B4AB9-8495-EA08-7181-B9BF0C3A41DA}"/>
              </a:ext>
            </a:extLst>
          </p:cNvPr>
          <p:cNvSpPr txBox="1"/>
          <p:nvPr/>
        </p:nvSpPr>
        <p:spPr>
          <a:xfrm>
            <a:off x="1543112" y="7565410"/>
            <a:ext cx="1296000" cy="3508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1680"/>
              <a:t>MS</a:t>
            </a:r>
            <a:r>
              <a:rPr lang="zh-CN" altLang="en-US" sz="1680"/>
              <a:t> </a:t>
            </a:r>
            <a:r>
              <a:rPr lang="en-US" altLang="zh-CN" sz="1680"/>
              <a:t>(SMU)</a:t>
            </a:r>
            <a:endParaRPr lang="en-CN" sz="168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8E890A-FC42-DB59-197A-8EB6B9D8A298}"/>
              </a:ext>
            </a:extLst>
          </p:cNvPr>
          <p:cNvSpPr txBox="1"/>
          <p:nvPr/>
        </p:nvSpPr>
        <p:spPr>
          <a:xfrm>
            <a:off x="9746156" y="7565410"/>
            <a:ext cx="1296000" cy="6531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pPr algn="ctr"/>
            <a:r>
              <a:rPr lang="en-US" altLang="zh-CN" sz="1680"/>
              <a:t>Real-time</a:t>
            </a:r>
          </a:p>
          <a:p>
            <a:pPr algn="ctr"/>
            <a:r>
              <a:rPr lang="en-US" sz="1080" err="1"/>
              <a:t>VeriStand</a:t>
            </a:r>
            <a:r>
              <a:rPr lang="en-US" altLang="zh-CN" sz="1080"/>
              <a:t>,</a:t>
            </a:r>
            <a:r>
              <a:rPr lang="zh-CN" altLang="en-US" sz="1080"/>
              <a:t> </a:t>
            </a:r>
            <a:r>
              <a:rPr lang="en-US" altLang="zh-CN" sz="1080"/>
              <a:t>Model</a:t>
            </a:r>
            <a:endParaRPr lang="en-CN" sz="108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4B153F-FE41-7463-E9B9-43D3CA0D1A3B}"/>
              </a:ext>
            </a:extLst>
          </p:cNvPr>
          <p:cNvSpPr txBox="1"/>
          <p:nvPr/>
        </p:nvSpPr>
        <p:spPr>
          <a:xfrm>
            <a:off x="3183720" y="7565411"/>
            <a:ext cx="1296000" cy="3508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1680"/>
              <a:t>FPGA</a:t>
            </a:r>
            <a:endParaRPr lang="en-CN" sz="168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15E4D4-BB5D-9D08-A8AD-125B247E1566}"/>
              </a:ext>
            </a:extLst>
          </p:cNvPr>
          <p:cNvSpPr txBox="1"/>
          <p:nvPr/>
        </p:nvSpPr>
        <p:spPr>
          <a:xfrm>
            <a:off x="4824329" y="7565411"/>
            <a:ext cx="1296000" cy="3508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1680"/>
              <a:t>RF</a:t>
            </a:r>
            <a:endParaRPr lang="en-CN" sz="168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46A71D-31A0-1DC9-2D78-C74B27496A7C}"/>
              </a:ext>
            </a:extLst>
          </p:cNvPr>
          <p:cNvSpPr txBox="1"/>
          <p:nvPr/>
        </p:nvSpPr>
        <p:spPr>
          <a:xfrm>
            <a:off x="8105547" y="7565410"/>
            <a:ext cx="1296000" cy="6278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pPr algn="ctr"/>
            <a:r>
              <a:rPr lang="en-CN" sz="1680"/>
              <a:t>Hardware</a:t>
            </a:r>
          </a:p>
          <a:p>
            <a:pPr algn="ctr"/>
            <a:r>
              <a:rPr lang="en-CN" sz="1080"/>
              <a:t>Peripheral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21A0A3-EAB8-DCF1-2A03-0F66C28520E1}"/>
              </a:ext>
            </a:extLst>
          </p:cNvPr>
          <p:cNvSpPr txBox="1"/>
          <p:nvPr/>
        </p:nvSpPr>
        <p:spPr>
          <a:xfrm>
            <a:off x="11358785" y="7565410"/>
            <a:ext cx="1383462" cy="6531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pPr algn="ctr"/>
            <a:r>
              <a:rPr lang="en-US" altLang="zh-CN" sz="1680"/>
              <a:t>High</a:t>
            </a:r>
            <a:r>
              <a:rPr lang="zh-CN" altLang="en-US" sz="1680"/>
              <a:t> </a:t>
            </a:r>
            <a:r>
              <a:rPr lang="en-US" altLang="zh-CN" sz="1680"/>
              <a:t>Digital</a:t>
            </a:r>
          </a:p>
          <a:p>
            <a:pPr algn="ctr"/>
            <a:r>
              <a:rPr lang="en-US" altLang="zh-CN" sz="1080"/>
              <a:t>Camera</a:t>
            </a:r>
            <a:endParaRPr lang="en-CN" sz="108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2EAC38F-6DF0-D44F-5C6E-B4BABB35465E}"/>
              </a:ext>
            </a:extLst>
          </p:cNvPr>
          <p:cNvSpPr txBox="1"/>
          <p:nvPr/>
        </p:nvSpPr>
        <p:spPr>
          <a:xfrm>
            <a:off x="6464938" y="7565410"/>
            <a:ext cx="1296000" cy="6093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1680"/>
              <a:t>Intelligent</a:t>
            </a:r>
            <a:r>
              <a:rPr lang="zh-CN" altLang="en-US" sz="1680"/>
              <a:t> </a:t>
            </a:r>
            <a:r>
              <a:rPr lang="en-US" altLang="zh-CN" sz="1680"/>
              <a:t>Test</a:t>
            </a:r>
            <a:endParaRPr lang="en-CN" sz="168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3893A29-7803-907E-66D9-1B84694FC73F}"/>
              </a:ext>
            </a:extLst>
          </p:cNvPr>
          <p:cNvCxnSpPr>
            <a:cxnSpLocks/>
          </p:cNvCxnSpPr>
          <p:nvPr/>
        </p:nvCxnSpPr>
        <p:spPr bwMode="auto">
          <a:xfrm>
            <a:off x="0" y="7380744"/>
            <a:ext cx="146304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A088E27-0BDF-F825-E35F-34BE8E0F34ED}"/>
              </a:ext>
            </a:extLst>
          </p:cNvPr>
          <p:cNvSpPr txBox="1"/>
          <p:nvPr/>
        </p:nvSpPr>
        <p:spPr>
          <a:xfrm>
            <a:off x="13027374" y="7590734"/>
            <a:ext cx="1383462" cy="60252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pPr algn="ctr"/>
            <a:r>
              <a:rPr lang="en-US" altLang="zh-CN" sz="1680"/>
              <a:t>High</a:t>
            </a:r>
            <a:r>
              <a:rPr lang="zh-CN" altLang="en-US" sz="1680"/>
              <a:t>  </a:t>
            </a:r>
            <a:r>
              <a:rPr lang="en-US" altLang="zh-CN" sz="1680"/>
              <a:t>Power</a:t>
            </a:r>
            <a:r>
              <a:rPr lang="zh-CN" altLang="en-US" sz="1680"/>
              <a:t> </a:t>
            </a:r>
            <a:endParaRPr lang="en-US" altLang="zh-CN" sz="1680"/>
          </a:p>
          <a:p>
            <a:pPr algn="ctr"/>
            <a:r>
              <a:rPr lang="en-US" altLang="zh-CN" sz="1080" err="1"/>
              <a:t>PATools</a:t>
            </a:r>
            <a:endParaRPr lang="en-CN" sz="1080"/>
          </a:p>
        </p:txBody>
      </p:sp>
    </p:spTree>
    <p:extLst>
      <p:ext uri="{BB962C8B-B14F-4D97-AF65-F5344CB8AC3E}">
        <p14:creationId xmlns:p14="http://schemas.microsoft.com/office/powerpoint/2010/main" val="875629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DA770-C6EE-CC8B-C81B-89C2E0A82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7" y="0"/>
            <a:ext cx="13623925" cy="1016350"/>
          </a:xfrm>
        </p:spPr>
        <p:txBody>
          <a:bodyPr/>
          <a:lstStyle/>
          <a:p>
            <a:r>
              <a:rPr lang="en-US">
                <a:cs typeface="Times"/>
              </a:rPr>
              <a:t>CIC Focus Projects and Initiatives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8055006-92B6-DC03-B265-EAA729E0D5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1092666"/>
              </p:ext>
            </p:extLst>
          </p:nvPr>
        </p:nvGraphicFramePr>
        <p:xfrm>
          <a:off x="673211" y="1516904"/>
          <a:ext cx="9753600" cy="650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D5EB37B-FD29-78C2-1F87-4AD8D2230AF8}"/>
              </a:ext>
            </a:extLst>
          </p:cNvPr>
          <p:cNvSpPr txBox="1"/>
          <p:nvPr/>
        </p:nvSpPr>
        <p:spPr>
          <a:xfrm>
            <a:off x="10683726" y="2032161"/>
            <a:ext cx="3946674" cy="4542782"/>
          </a:xfrm>
          <a:prstGeom prst="rect">
            <a:avLst/>
          </a:prstGeom>
          <a:noFill/>
        </p:spPr>
        <p:txBody>
          <a:bodyPr wrap="square" lIns="109728" tIns="54864" rIns="109728" bIns="54864" rtlCol="0" anchor="t">
            <a:spAutoFit/>
          </a:bodyPr>
          <a:lstStyle/>
          <a:p>
            <a:r>
              <a:rPr lang="en-US" altLang="zh-CN" sz="2400" dirty="0"/>
              <a:t>Establish</a:t>
            </a:r>
            <a:r>
              <a:rPr lang="zh-CN" altLang="en-US" sz="2400" dirty="0"/>
              <a:t> </a:t>
            </a:r>
            <a:r>
              <a:rPr lang="en-US" altLang="zh-CN" sz="2400" dirty="0"/>
              <a:t>China</a:t>
            </a:r>
            <a:r>
              <a:rPr lang="zh-CN" altLang="en-US" sz="2400" dirty="0"/>
              <a:t> </a:t>
            </a:r>
            <a:r>
              <a:rPr lang="en-US" altLang="zh-CN" sz="2400" b="1" dirty="0"/>
              <a:t>Project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Execution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Process</a:t>
            </a:r>
            <a:r>
              <a:rPr lang="zh-CN" altLang="en-US" sz="2400" b="1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govern</a:t>
            </a:r>
            <a:r>
              <a:rPr lang="zh-CN" altLang="en-US" sz="2400" dirty="0"/>
              <a:t> </a:t>
            </a:r>
            <a:r>
              <a:rPr lang="en-US" altLang="zh-CN" sz="2400" dirty="0"/>
              <a:t>ROI</a:t>
            </a:r>
          </a:p>
          <a:p>
            <a:endParaRPr lang="en-US" altLang="zh-CN" sz="2400"/>
          </a:p>
          <a:p>
            <a:r>
              <a:rPr lang="en-US" sz="2400" dirty="0"/>
              <a:t>85% projects:</a:t>
            </a:r>
            <a:endParaRPr lang="en-US" sz="2400" dirty="0">
              <a:cs typeface="Arial"/>
            </a:endParaRPr>
          </a:p>
          <a:p>
            <a:r>
              <a:rPr lang="en-US" sz="2400" dirty="0"/>
              <a:t>Investment &lt; 6 Dev-M</a:t>
            </a:r>
            <a:endParaRPr lang="en-US" sz="2400" dirty="0">
              <a:cs typeface="Arial"/>
            </a:endParaRPr>
          </a:p>
          <a:p>
            <a:r>
              <a:rPr lang="en-US" sz="2400" dirty="0"/>
              <a:t>Duration &lt; 6 M </a:t>
            </a:r>
            <a:endParaRPr lang="en-US" sz="2400" dirty="0">
              <a:cs typeface="Arial"/>
            </a:endParaRPr>
          </a:p>
          <a:p>
            <a:endParaRPr lang="en-US" sz="2400"/>
          </a:p>
          <a:p>
            <a:r>
              <a:rPr lang="en-US" sz="2400" dirty="0"/>
              <a:t>Largest investment: </a:t>
            </a:r>
          </a:p>
          <a:p>
            <a:r>
              <a:rPr lang="en-US" sz="2400" dirty="0"/>
              <a:t>13.3 Dev-M </a:t>
            </a:r>
            <a:endParaRPr lang="en-US" sz="2400" dirty="0">
              <a:cs typeface="Arial"/>
            </a:endParaRPr>
          </a:p>
          <a:p>
            <a:endParaRPr lang="en-US" sz="2400"/>
          </a:p>
          <a:p>
            <a:r>
              <a:rPr lang="en-US" sz="2400" dirty="0"/>
              <a:t>Avg. ROI: &gt; 8</a:t>
            </a:r>
            <a:endParaRPr lang="en-US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4965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90CC4-98F1-950B-D983-E54D00B30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D79865-34FB-8D8F-4352-F3903870D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5" y="-89129"/>
            <a:ext cx="13623925" cy="1016351"/>
          </a:xfrm>
        </p:spPr>
        <p:txBody>
          <a:bodyPr/>
          <a:lstStyle/>
          <a:p>
            <a:r>
              <a:rPr lang="en-US" altLang="zh-CN" sz="4320">
                <a:cs typeface="Times"/>
              </a:rPr>
              <a:t>China Local Innovative Solutions</a:t>
            </a:r>
            <a:endParaRPr lang="en-CN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CDEAB09-4745-5185-A784-C00E72E6F5ED}"/>
              </a:ext>
            </a:extLst>
          </p:cNvPr>
          <p:cNvGraphicFramePr>
            <a:graphicFrameLocks noGrp="1"/>
          </p:cNvGraphicFramePr>
          <p:nvPr/>
        </p:nvGraphicFramePr>
        <p:xfrm>
          <a:off x="425104" y="768406"/>
          <a:ext cx="8831588" cy="6946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4642">
                  <a:extLst>
                    <a:ext uri="{9D8B030D-6E8A-4147-A177-3AD203B41FA5}">
                      <a16:colId xmlns:a16="http://schemas.microsoft.com/office/drawing/2014/main" val="2419101508"/>
                    </a:ext>
                  </a:extLst>
                </a:gridCol>
                <a:gridCol w="749984">
                  <a:extLst>
                    <a:ext uri="{9D8B030D-6E8A-4147-A177-3AD203B41FA5}">
                      <a16:colId xmlns:a16="http://schemas.microsoft.com/office/drawing/2014/main" val="814026449"/>
                    </a:ext>
                  </a:extLst>
                </a:gridCol>
                <a:gridCol w="948301">
                  <a:extLst>
                    <a:ext uri="{9D8B030D-6E8A-4147-A177-3AD203B41FA5}">
                      <a16:colId xmlns:a16="http://schemas.microsoft.com/office/drawing/2014/main" val="370555403"/>
                    </a:ext>
                  </a:extLst>
                </a:gridCol>
                <a:gridCol w="1067020">
                  <a:extLst>
                    <a:ext uri="{9D8B030D-6E8A-4147-A177-3AD203B41FA5}">
                      <a16:colId xmlns:a16="http://schemas.microsoft.com/office/drawing/2014/main" val="3471322182"/>
                    </a:ext>
                  </a:extLst>
                </a:gridCol>
                <a:gridCol w="1377274">
                  <a:extLst>
                    <a:ext uri="{9D8B030D-6E8A-4147-A177-3AD203B41FA5}">
                      <a16:colId xmlns:a16="http://schemas.microsoft.com/office/drawing/2014/main" val="2833459172"/>
                    </a:ext>
                  </a:extLst>
                </a:gridCol>
                <a:gridCol w="876446">
                  <a:extLst>
                    <a:ext uri="{9D8B030D-6E8A-4147-A177-3AD203B41FA5}">
                      <a16:colId xmlns:a16="http://schemas.microsoft.com/office/drawing/2014/main" val="1105635664"/>
                    </a:ext>
                  </a:extLst>
                </a:gridCol>
                <a:gridCol w="1147921">
                  <a:extLst>
                    <a:ext uri="{9D8B030D-6E8A-4147-A177-3AD203B41FA5}">
                      <a16:colId xmlns:a16="http://schemas.microsoft.com/office/drawing/2014/main" val="3368857833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Project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BU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algn="ctr" defTabSz="1219120" rtl="0" eaLnBrk="1" latinLnBrk="0" hangingPunct="1"/>
                      <a:r>
                        <a:rPr lang="en-US" altLang="zh-CN" sz="12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Business Impact 3Y</a:t>
                      </a:r>
                      <a:endParaRPr lang="zh-CN" altLang="en-US" sz="12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FTE (Dev-Months)</a:t>
                      </a: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Growth Manager</a:t>
                      </a:r>
                      <a:endParaRPr lang="zh-CN" altLang="en-US" sz="140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RTM</a:t>
                      </a:r>
                      <a:endParaRPr lang="zh-CN" altLang="en-US" sz="140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Status</a:t>
                      </a:r>
                      <a:endParaRPr lang="zh-CN" altLang="en-US" sz="1400"/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4245821575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Multi-Channel PMIC Ref. Solution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SEBU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1.2M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lvl="0" indent="0" algn="l">
                        <a:buFont typeface="Arial"/>
                        <a:buNone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1.5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lvl="0" indent="0" algn="l">
                        <a:buFont typeface="Arial"/>
                        <a:buNone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Yingliang Mo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/>
                        <a:t>NI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C-Launch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extLst>
                  <a:ext uri="{0D108BD9-81ED-4DB2-BD59-A6C34878D82A}">
                    <a16:rowId xmlns:a16="http://schemas.microsoft.com/office/drawing/2014/main" val="282994053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Open-PXI For RF APT with VST3&amp;VNA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SEBU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3</a:t>
                      </a:r>
                      <a:r>
                        <a:rPr lang="zh-CN" altLang="en-US" sz="1400"/>
                        <a:t>.</a:t>
                      </a:r>
                      <a:r>
                        <a:rPr lang="en-US" altLang="zh-CN" sz="1400"/>
                        <a:t>3</a:t>
                      </a:r>
                      <a:r>
                        <a:rPr lang="zh-CN" altLang="en-US" sz="1400"/>
                        <a:t>M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/>
                        <a:buNone/>
                      </a:pPr>
                      <a:r>
                        <a:rPr lang="en-US" altLang="zh-CN" sz="1400"/>
                        <a:t>1.5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/>
                        <a:buNone/>
                      </a:pPr>
                      <a:r>
                        <a:rPr lang="en-US" altLang="zh-CN" sz="1400"/>
                        <a:t>Yingliang Mo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CN" sz="1400"/>
                        <a:t>NI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C-Launch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extLst>
                  <a:ext uri="{0D108BD9-81ED-4DB2-BD59-A6C34878D82A}">
                    <a16:rowId xmlns:a16="http://schemas.microsoft.com/office/drawing/2014/main" val="2527980715"/>
                  </a:ext>
                </a:extLst>
              </a:tr>
              <a:tr h="35451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zh-CN" sz="14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SiC</a:t>
                      </a: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KGD Test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l" defTabSz="121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SEBU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1.23M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lvl="0" indent="0" algn="l">
                        <a:buFont typeface="Arial"/>
                        <a:buNone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2.9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lvl="0" indent="0" algn="l">
                        <a:buFont typeface="Arial"/>
                        <a:buNone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Yingliang Mo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/>
                        <a:t>Partner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PEA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extLst>
                  <a:ext uri="{0D108BD9-81ED-4DB2-BD59-A6C34878D82A}">
                    <a16:rowId xmlns:a16="http://schemas.microsoft.com/office/drawing/2014/main" val="342933276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zh-CN" sz="1400"/>
                        <a:t>[SEBU PSG] Vanchip McVST EAP solution improvement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zh-CN" sz="1400"/>
                        <a:t>SEBU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zh-CN" sz="1400"/>
                        <a:t>1.06M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 Sun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zh-CN" sz="1400"/>
                        <a:t>NI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zh-CN" sz="1400"/>
                        <a:t>PEA</a:t>
                      </a:r>
                    </a:p>
                  </a:txBody>
                  <a:tcPr marL="109728" marR="109728" marT="54864" marB="54864" anchor="ctr"/>
                </a:tc>
                <a:extLst>
                  <a:ext uri="{0D108BD9-81ED-4DB2-BD59-A6C34878D82A}">
                    <a16:rowId xmlns:a16="http://schemas.microsoft.com/office/drawing/2014/main" val="3144223659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Optical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SEBU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zh-CN" sz="1400"/>
                        <a:t>14.3M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2.5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Min Tang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zh-CN" sz="1400"/>
                        <a:t>Partner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zh-CN" sz="1400"/>
                        <a:t>PEA</a:t>
                      </a:r>
                    </a:p>
                  </a:txBody>
                  <a:tcPr marL="109728" marR="109728" marT="54864" marB="54864" anchor="ctr"/>
                </a:tc>
                <a:extLst>
                  <a:ext uri="{0D108BD9-81ED-4DB2-BD59-A6C34878D82A}">
                    <a16:rowId xmlns:a16="http://schemas.microsoft.com/office/drawing/2014/main" val="2622573938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China V-COM 1.0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TBU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3M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l" defTabSz="121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l" defTabSz="121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Shuai Wang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l" defTabSz="121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NI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C-Launch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extLst>
                  <a:ext uri="{0D108BD9-81ED-4DB2-BD59-A6C34878D82A}">
                    <a16:rowId xmlns:a16="http://schemas.microsoft.com/office/drawing/2014/main" val="508402279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HIL Core FPGA &amp;SC 1.0&amp;1.1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TBU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2M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l" defTabSz="12191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9.8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Shuai Wang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Partner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C-Launch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extLst>
                  <a:ext uri="{0D108BD9-81ED-4DB2-BD59-A6C34878D82A}">
                    <a16:rowId xmlns:a16="http://schemas.microsoft.com/office/drawing/2014/main" val="2240388345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IVI Test System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TBU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0.8M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zh-CN" sz="1400"/>
                        <a:t>1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zh-CN" sz="1400"/>
                        <a:t>Shuai Wang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l" defTabSz="121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Partner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PDA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extLst>
                  <a:ext uri="{0D108BD9-81ED-4DB2-BD59-A6C34878D82A}">
                    <a16:rowId xmlns:a16="http://schemas.microsoft.com/office/drawing/2014/main" val="1628342054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China V-COM 2.0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l" defTabSz="121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TBU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l" defTabSz="121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/>
                        <a:t>3M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lvl="0" indent="0" algn="l">
                        <a:buFont typeface="Arial"/>
                        <a:buNone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lvl="0" indent="0" algn="l">
                        <a:buFont typeface="Arial"/>
                        <a:buNone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Shuai Wang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/>
                        <a:t>NI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C-Launch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extLst>
                  <a:ext uri="{0D108BD9-81ED-4DB2-BD59-A6C34878D82A}">
                    <a16:rowId xmlns:a16="http://schemas.microsoft.com/office/drawing/2014/main" val="2125257869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ADAS Video Octopus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l" defTabSz="121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TBU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6.2M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l" defTabSz="121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4.5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l" defTabSz="121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Shuai Wang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/>
                        <a:t>NI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PEA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extLst>
                  <a:ext uri="{0D108BD9-81ED-4DB2-BD59-A6C34878D82A}">
                    <a16:rowId xmlns:a16="http://schemas.microsoft.com/office/drawing/2014/main" val="1096534120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 marL="0" marR="0" lvl="0" indent="0" algn="l" defTabSz="121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HIL Core FPGA &amp;SC 2.0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TBU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2M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13.3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Shuai Wang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Partner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PDA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extLst>
                  <a:ext uri="{0D108BD9-81ED-4DB2-BD59-A6C34878D82A}">
                    <a16:rowId xmlns:a16="http://schemas.microsoft.com/office/drawing/2014/main" val="240852806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 marL="0" marR="0" lvl="0" indent="0" algn="l" defTabSz="121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China V-COM 2.1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l" defTabSz="121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TBU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3M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l" defTabSz="121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l" defTabSz="121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Shuai Wang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l" defTabSz="121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NI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PEA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extLst>
                  <a:ext uri="{0D108BD9-81ED-4DB2-BD59-A6C34878D82A}">
                    <a16:rowId xmlns:a16="http://schemas.microsoft.com/office/drawing/2014/main" val="2912878861"/>
                  </a:ext>
                </a:extLst>
              </a:tr>
              <a:tr h="40904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zh-CN" sz="1400"/>
                        <a:t>Solid State Battery 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l" defTabSz="121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TBU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3.3M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/>
                        <a:buNone/>
                      </a:pPr>
                      <a:r>
                        <a:rPr lang="en-US" altLang="zh-CN" sz="1400"/>
                        <a:t>1.5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/>
                        <a:buNone/>
                      </a:pPr>
                      <a:r>
                        <a:rPr lang="en-US" altLang="zh-CN" sz="1400"/>
                        <a:t>Feng Zhou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CN" sz="1400"/>
                        <a:t>NI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PI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extLst>
                  <a:ext uri="{0D108BD9-81ED-4DB2-BD59-A6C34878D82A}">
                    <a16:rowId xmlns:a16="http://schemas.microsoft.com/office/drawing/2014/main" val="1826841185"/>
                  </a:ext>
                </a:extLst>
              </a:tr>
              <a:tr h="409049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825"/>
                        </a:lnSpc>
                        <a:buNone/>
                      </a:pPr>
                      <a:r>
                        <a:rPr kumimoji="1" lang="en-US" sz="14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PowerTrain</a:t>
                      </a:r>
                      <a:r>
                        <a:rPr kumimoji="1"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1" lang="en-US" sz="14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PATools</a:t>
                      </a:r>
                      <a:r>
                        <a:rPr kumimoji="1"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kumimoji="1"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PXI)</a:t>
                      </a:r>
                      <a:r>
                        <a:rPr kumimoji="1"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​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825"/>
                        </a:lnSpc>
                        <a:buNone/>
                      </a:pPr>
                      <a:r>
                        <a:rPr kumimoji="1"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TBU</a:t>
                      </a:r>
                      <a:r>
                        <a:rPr kumimoji="1"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​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l" rtl="0" fontAlgn="auto">
                        <a:lnSpc>
                          <a:spcPts val="825"/>
                        </a:lnSpc>
                        <a:buNone/>
                      </a:pPr>
                      <a:r>
                        <a:rPr kumimoji="1" lang="zh-CN" alt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​</a:t>
                      </a:r>
                      <a:r>
                        <a:rPr lang="zh-CN" alt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5M</a:t>
                      </a:r>
                      <a:endParaRPr kumimoji="1"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825"/>
                        </a:lnSpc>
                        <a:buNone/>
                      </a:pPr>
                      <a:r>
                        <a:rPr kumimoji="1"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825"/>
                        </a:lnSpc>
                        <a:buNone/>
                      </a:pPr>
                      <a:r>
                        <a:rPr kumimoji="1"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Feng</a:t>
                      </a:r>
                      <a:r>
                        <a:rPr kumimoji="1"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Zhou</a:t>
                      </a:r>
                      <a:r>
                        <a:rPr kumimoji="1"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​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825"/>
                        </a:lnSpc>
                        <a:buNone/>
                      </a:pPr>
                      <a:r>
                        <a:rPr kumimoji="1"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Partner</a:t>
                      </a:r>
                      <a:r>
                        <a:rPr kumimoji="1"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​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l" rtl="0" fontAlgn="auto">
                        <a:lnSpc>
                          <a:spcPts val="825"/>
                        </a:lnSpc>
                        <a:buNone/>
                      </a:pPr>
                      <a:r>
                        <a:rPr lang="zh-CN" altLang="en-US" sz="1400" b="0" i="0">
                          <a:solidFill>
                            <a:srgbClr val="000000"/>
                          </a:solidFill>
                          <a:effectLst/>
                          <a:ea typeface="Arial" panose="020B0604020202020204" pitchFamily="34" charset="0"/>
                        </a:rPr>
                        <a:t>​</a:t>
                      </a:r>
                    </a:p>
                  </a:txBody>
                  <a:tcPr marL="109728" marR="109728" marT="54864" marB="54864" anchor="ctr"/>
                </a:tc>
                <a:extLst>
                  <a:ext uri="{0D108BD9-81ED-4DB2-BD59-A6C34878D82A}">
                    <a16:rowId xmlns:a16="http://schemas.microsoft.com/office/drawing/2014/main" val="970947067"/>
                  </a:ext>
                </a:extLst>
              </a:tr>
              <a:tr h="40904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zh-CN" sz="1400"/>
                        <a:t>Semi Research – Parametric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zh-CN" sz="1400"/>
                        <a:t>PBU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6.5M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/>
                        <a:buNone/>
                      </a:pPr>
                      <a:r>
                        <a:rPr lang="en-US" altLang="zh-CN" sz="1400"/>
                        <a:t>4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/>
                        <a:buNone/>
                      </a:pPr>
                      <a:r>
                        <a:rPr lang="en-US" altLang="zh-CN" sz="1400"/>
                        <a:t>Yingliang Mo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CN" sz="1400"/>
                        <a:t>Partner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C-Launch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extLst>
                  <a:ext uri="{0D108BD9-81ED-4DB2-BD59-A6C34878D82A}">
                    <a16:rowId xmlns:a16="http://schemas.microsoft.com/office/drawing/2014/main" val="142729412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Sub-THz RDP Ref. Solution 25.0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PBU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2M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lvl="0" indent="0" algn="l">
                        <a:buFont typeface="Arial"/>
                        <a:buNone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lvl="0" indent="0" algn="l">
                        <a:buFont typeface="Arial"/>
                        <a:buNone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Hang Cao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/>
                        <a:t>Partner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C-Launch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extLst>
                  <a:ext uri="{0D108BD9-81ED-4DB2-BD59-A6C34878D82A}">
                    <a16:rowId xmlns:a16="http://schemas.microsoft.com/office/drawing/2014/main" val="741256500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1933D110-F814-68F9-494A-80343B50E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2776" y="4522168"/>
            <a:ext cx="1923901" cy="1436500"/>
          </a:xfrm>
          <a:prstGeom prst="rect">
            <a:avLst/>
          </a:prstGeom>
        </p:spPr>
      </p:pic>
      <p:pic>
        <p:nvPicPr>
          <p:cNvPr id="2" name="图片 7">
            <a:extLst>
              <a:ext uri="{FF2B5EF4-FFF2-40B4-BE49-F238E27FC236}">
                <a16:creationId xmlns:a16="http://schemas.microsoft.com/office/drawing/2014/main" id="{15AB5585-4971-6D62-D54D-F749EA079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6525" y="4511846"/>
            <a:ext cx="2599716" cy="14664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1F3110-2FF8-6881-720A-2BC004356510}"/>
              </a:ext>
            </a:extLst>
          </p:cNvPr>
          <p:cNvSpPr txBox="1"/>
          <p:nvPr/>
        </p:nvSpPr>
        <p:spPr>
          <a:xfrm>
            <a:off x="10799103" y="5993281"/>
            <a:ext cx="3084781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None/>
            </a:pPr>
            <a:r>
              <a:rPr lang="en-US" altLang="zh-CN" sz="1680"/>
              <a:t>Semi Research – Parametric</a:t>
            </a:r>
            <a:endParaRPr lang="zh-CN" altLang="en-US" sz="168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AA24351-04EB-9815-CC1C-68203B340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9632" y="6434090"/>
            <a:ext cx="2365940" cy="1352406"/>
          </a:xfrm>
          <a:prstGeom prst="rect">
            <a:avLst/>
          </a:prstGeom>
        </p:spPr>
      </p:pic>
      <p:pic>
        <p:nvPicPr>
          <p:cNvPr id="9" name="图片 26">
            <a:extLst>
              <a:ext uri="{FF2B5EF4-FFF2-40B4-BE49-F238E27FC236}">
                <a16:creationId xmlns:a16="http://schemas.microsoft.com/office/drawing/2014/main" id="{39CFE03D-CB12-4238-3657-6629FAB5A8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42458" y="6368224"/>
            <a:ext cx="2220740" cy="1252922"/>
          </a:xfrm>
          <a:prstGeom prst="rect">
            <a:avLst/>
          </a:prstGeom>
        </p:spPr>
      </p:pic>
      <p:pic>
        <p:nvPicPr>
          <p:cNvPr id="10" name="图片 28">
            <a:extLst>
              <a:ext uri="{FF2B5EF4-FFF2-40B4-BE49-F238E27FC236}">
                <a16:creationId xmlns:a16="http://schemas.microsoft.com/office/drawing/2014/main" id="{630A52C4-FC2D-EB43-3E15-C07E761F23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3805" y="6808371"/>
            <a:ext cx="2003098" cy="11300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BE68DC-D451-9F50-4123-360D7BAC3C17}"/>
              </a:ext>
            </a:extLst>
          </p:cNvPr>
          <p:cNvSpPr txBox="1"/>
          <p:nvPr/>
        </p:nvSpPr>
        <p:spPr>
          <a:xfrm>
            <a:off x="9899782" y="7860268"/>
            <a:ext cx="4872484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None/>
            </a:pPr>
            <a:r>
              <a:rPr lang="en-US" altLang="zh-CN" sz="1680"/>
              <a:t>VST3+VNA Open-PXI Solution</a:t>
            </a:r>
            <a:endParaRPr lang="zh-CN" altLang="en-US" sz="168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0E059760-DBCD-A05B-0A5B-02363F912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443" y="2738046"/>
            <a:ext cx="2482855" cy="140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FE8537F-67BB-7272-B614-F6B3ADAE970D}"/>
              </a:ext>
            </a:extLst>
          </p:cNvPr>
          <p:cNvSpPr txBox="1"/>
          <p:nvPr/>
        </p:nvSpPr>
        <p:spPr>
          <a:xfrm>
            <a:off x="10918705" y="4142515"/>
            <a:ext cx="3250030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None/>
            </a:pPr>
            <a:r>
              <a:rPr lang="en-US" altLang="zh-CN" sz="1680">
                <a:solidFill>
                  <a:schemeClr val="dk1"/>
                </a:solidFill>
              </a:rPr>
              <a:t>ADAS Video Octopus</a:t>
            </a:r>
            <a:endParaRPr lang="zh-CN" altLang="en-US" sz="1680">
              <a:solidFill>
                <a:schemeClr val="dk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F23EB52-9A95-164E-C4FD-6EE50F42F675}"/>
              </a:ext>
            </a:extLst>
          </p:cNvPr>
          <p:cNvGrpSpPr/>
          <p:nvPr/>
        </p:nvGrpSpPr>
        <p:grpSpPr>
          <a:xfrm>
            <a:off x="12215567" y="2742856"/>
            <a:ext cx="2565151" cy="1388311"/>
            <a:chOff x="11793904" y="6232942"/>
            <a:chExt cx="3068082" cy="1392350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044854A6-FCB1-3C33-FD1C-4A0A5B835D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93904" y="6282984"/>
              <a:ext cx="1788040" cy="1341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A414DAB1-FC5C-39F1-465D-4F3E204C74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38930" y="6858000"/>
              <a:ext cx="1023056" cy="767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EC986707-551D-3EDC-ED65-723149BA79A7}"/>
                </a:ext>
              </a:extLst>
            </p:cNvPr>
            <p:cNvSpPr/>
            <p:nvPr/>
          </p:nvSpPr>
          <p:spPr bwMode="auto">
            <a:xfrm>
              <a:off x="12810067" y="7064943"/>
              <a:ext cx="1023056" cy="288652"/>
            </a:xfrm>
            <a:prstGeom prst="rightArrow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480" b="1">
                <a:solidFill>
                  <a:srgbClr val="FFFFFF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DA5F1B9-C265-3E66-C370-2046957C275A}"/>
                </a:ext>
              </a:extLst>
            </p:cNvPr>
            <p:cNvSpPr/>
            <p:nvPr/>
          </p:nvSpPr>
          <p:spPr bwMode="auto">
            <a:xfrm>
              <a:off x="12259733" y="7065433"/>
              <a:ext cx="520700" cy="457200"/>
            </a:xfrm>
            <a:prstGeom prst="rect">
              <a:avLst/>
            </a:prstGeom>
            <a:noFill/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480" b="1">
                <a:solidFill>
                  <a:srgbClr val="FFFFFF"/>
                </a:solidFill>
              </a:endParaRPr>
            </a:p>
          </p:txBody>
        </p:sp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74AE5251-9EB4-482A-F57A-5C476F0DB7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14029365" y="6142913"/>
              <a:ext cx="540173" cy="720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Picture 2">
            <a:extLst>
              <a:ext uri="{FF2B5EF4-FFF2-40B4-BE49-F238E27FC236}">
                <a16:creationId xmlns:a16="http://schemas.microsoft.com/office/drawing/2014/main" id="{8DC8F730-ED43-0DD3-9F7A-73496EB7D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417" y="862169"/>
            <a:ext cx="1516175" cy="168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>
            <a:extLst>
              <a:ext uri="{FF2B5EF4-FFF2-40B4-BE49-F238E27FC236}">
                <a16:creationId xmlns:a16="http://schemas.microsoft.com/office/drawing/2014/main" id="{BF298344-B75C-82A5-B048-975DFB24D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9419" y="849021"/>
            <a:ext cx="2191018" cy="1627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AE2C3BE-E917-F6E4-3198-385ECF0F251F}"/>
              </a:ext>
            </a:extLst>
          </p:cNvPr>
          <p:cNvSpPr txBox="1"/>
          <p:nvPr/>
        </p:nvSpPr>
        <p:spPr>
          <a:xfrm>
            <a:off x="10794472" y="2441928"/>
            <a:ext cx="2571757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None/>
            </a:pPr>
            <a:r>
              <a:rPr lang="en-US" altLang="zh-CN" sz="1680"/>
              <a:t>China VCOM 1.0 &amp; 2.0</a:t>
            </a:r>
            <a:endParaRPr lang="zh-CN" altLang="en-US" sz="1680"/>
          </a:p>
        </p:txBody>
      </p:sp>
    </p:spTree>
    <p:extLst>
      <p:ext uri="{BB962C8B-B14F-4D97-AF65-F5344CB8AC3E}">
        <p14:creationId xmlns:p14="http://schemas.microsoft.com/office/powerpoint/2010/main" val="3545344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16ADA-4E6B-771C-6B02-EAA2079F1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BEBA44-D892-129B-FC08-C5D73C751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419"/>
            <a:ext cx="13623925" cy="1016351"/>
          </a:xfrm>
        </p:spPr>
        <p:txBody>
          <a:bodyPr/>
          <a:lstStyle/>
          <a:p>
            <a:r>
              <a:rPr lang="en-US" altLang="zh-CN" sz="4320">
                <a:cs typeface="Times"/>
              </a:rPr>
              <a:t>China Local Innovative Solutions</a:t>
            </a:r>
            <a:endParaRPr lang="en-CN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2FFCA5EC-5661-F088-C572-0329CACF0766}"/>
              </a:ext>
            </a:extLst>
          </p:cNvPr>
          <p:cNvGraphicFramePr>
            <a:graphicFrameLocks noGrp="1"/>
          </p:cNvGraphicFramePr>
          <p:nvPr/>
        </p:nvGraphicFramePr>
        <p:xfrm>
          <a:off x="489445" y="1221546"/>
          <a:ext cx="8500929" cy="4384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0578">
                  <a:extLst>
                    <a:ext uri="{9D8B030D-6E8A-4147-A177-3AD203B41FA5}">
                      <a16:colId xmlns:a16="http://schemas.microsoft.com/office/drawing/2014/main" val="2419101508"/>
                    </a:ext>
                  </a:extLst>
                </a:gridCol>
                <a:gridCol w="647191">
                  <a:extLst>
                    <a:ext uri="{9D8B030D-6E8A-4147-A177-3AD203B41FA5}">
                      <a16:colId xmlns:a16="http://schemas.microsoft.com/office/drawing/2014/main" val="814026449"/>
                    </a:ext>
                  </a:extLst>
                </a:gridCol>
                <a:gridCol w="935698">
                  <a:extLst>
                    <a:ext uri="{9D8B030D-6E8A-4147-A177-3AD203B41FA5}">
                      <a16:colId xmlns:a16="http://schemas.microsoft.com/office/drawing/2014/main" val="370555403"/>
                    </a:ext>
                  </a:extLst>
                </a:gridCol>
                <a:gridCol w="1292186">
                  <a:extLst>
                    <a:ext uri="{9D8B030D-6E8A-4147-A177-3AD203B41FA5}">
                      <a16:colId xmlns:a16="http://schemas.microsoft.com/office/drawing/2014/main" val="3757299756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833459172"/>
                    </a:ext>
                  </a:extLst>
                </a:gridCol>
                <a:gridCol w="1076669">
                  <a:extLst>
                    <a:ext uri="{9D8B030D-6E8A-4147-A177-3AD203B41FA5}">
                      <a16:colId xmlns:a16="http://schemas.microsoft.com/office/drawing/2014/main" val="1105635664"/>
                    </a:ext>
                  </a:extLst>
                </a:gridCol>
                <a:gridCol w="901327">
                  <a:extLst>
                    <a:ext uri="{9D8B030D-6E8A-4147-A177-3AD203B41FA5}">
                      <a16:colId xmlns:a16="http://schemas.microsoft.com/office/drawing/2014/main" val="3368857833"/>
                    </a:ext>
                  </a:extLst>
                </a:gridCol>
              </a:tblGrid>
              <a:tr h="7132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Project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BU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algn="ctr" defTabSz="1219120" rtl="0" eaLnBrk="1" latinLnBrk="0" hangingPunct="1"/>
                      <a:r>
                        <a:rPr lang="en-US" altLang="zh-CN" sz="13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Business Impact 3Y</a:t>
                      </a:r>
                      <a:endParaRPr lang="zh-CN" altLang="en-US" sz="13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FTE (Dev-Months)</a:t>
                      </a: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Growth Manager</a:t>
                      </a:r>
                      <a:endParaRPr lang="zh-CN" altLang="en-US" sz="140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RTM</a:t>
                      </a:r>
                      <a:endParaRPr lang="zh-CN" altLang="en-US" sz="140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Status</a:t>
                      </a:r>
                      <a:endParaRPr lang="zh-CN" altLang="en-US" sz="1400"/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4245821575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Product Example USRP X410 and PXIe-790x Streaming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xBU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1.2M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lvl="0" indent="0" algn="l">
                        <a:buFont typeface="Arial"/>
                        <a:buNone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lvl="0" indent="0" algn="l">
                        <a:buFont typeface="Arial"/>
                        <a:buNone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Hang Cao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/>
                        <a:t>NI/Partner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C-Launch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extLst>
                  <a:ext uri="{0D108BD9-81ED-4DB2-BD59-A6C34878D82A}">
                    <a16:rowId xmlns:a16="http://schemas.microsoft.com/office/drawing/2014/main" val="291282533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Non-export controlled MM1 STS/PXI solution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l" defTabSz="121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xBU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15M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lvl="0" indent="0" algn="l">
                        <a:buFont typeface="Arial"/>
                        <a:buNone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lvl="0" indent="0" algn="l">
                        <a:buFont typeface="Arial"/>
                        <a:buNone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Hang Cao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/>
                        <a:t>NI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PI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extLst>
                  <a:ext uri="{0D108BD9-81ED-4DB2-BD59-A6C34878D82A}">
                    <a16:rowId xmlns:a16="http://schemas.microsoft.com/office/drawing/2014/main" val="1980785562"/>
                  </a:ext>
                </a:extLst>
              </a:tr>
              <a:tr h="35451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ISAC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l" defTabSz="121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xBU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1M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l" defTabSz="121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l" defTabSz="121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Hang Cao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l" defTabSz="121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/>
                        <a:t>NI/Partner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PI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extLst>
                  <a:ext uri="{0D108BD9-81ED-4DB2-BD59-A6C34878D82A}">
                    <a16:rowId xmlns:a16="http://schemas.microsoft.com/office/drawing/2014/main" val="3813080884"/>
                  </a:ext>
                </a:extLst>
              </a:tr>
              <a:tr h="35451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RF Record and Playback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l" defTabSz="121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xBU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3M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l" defTabSz="121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4.75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l" defTabSz="121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Hang Cao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l" defTabSz="121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/>
                        <a:t>NI/Partner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PPA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extLst>
                  <a:ext uri="{0D108BD9-81ED-4DB2-BD59-A6C34878D82A}">
                    <a16:rowId xmlns:a16="http://schemas.microsoft.com/office/drawing/2014/main" val="13972861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AI Exploration/Intelligent Test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l" defTabSz="121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xBU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TBD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lvl="0" indent="0" algn="l">
                        <a:buFont typeface="Arial"/>
                        <a:buNone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lvl="0" indent="0" algn="l">
                        <a:buFont typeface="Arial"/>
                        <a:buNone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Lincoln Lin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l" defTabSz="121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/>
                        <a:t>NI/Partner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PI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extLst>
                  <a:ext uri="{0D108BD9-81ED-4DB2-BD59-A6C34878D82A}">
                    <a16:rowId xmlns:a16="http://schemas.microsoft.com/office/drawing/2014/main" val="22184529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CSM Doc 1.0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l" defTabSz="121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xBU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TBD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l" defTabSz="121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2.3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l" defTabSz="121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Chen Shen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l" defTabSz="121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/>
                        <a:t>NI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PEA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extLst>
                  <a:ext uri="{0D108BD9-81ED-4DB2-BD59-A6C34878D82A}">
                    <a16:rowId xmlns:a16="http://schemas.microsoft.com/office/drawing/2014/main" val="176699107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l" defTabSz="12191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CentOS 7.9 support on PXIe-8862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l" defTabSz="121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xBU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TBD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l" defTabSz="121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1.5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l" defTabSz="121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Chen Shen</a:t>
                      </a:r>
                      <a:endParaRPr lang="zh-CN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l" defTabSz="121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/>
                        <a:t>NI</a:t>
                      </a:r>
                      <a:endParaRPr lang="zh-CN" altLang="en-US" sz="140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C-Launch</a:t>
                      </a:r>
                      <a:endParaRPr lang="zh-CN" altLang="en-US" sz="1400" dirty="0"/>
                    </a:p>
                  </a:txBody>
                  <a:tcPr marL="109728" marR="109728" marT="54864" marB="54864" anchor="ctr"/>
                </a:tc>
                <a:extLst>
                  <a:ext uri="{0D108BD9-81ED-4DB2-BD59-A6C34878D82A}">
                    <a16:rowId xmlns:a16="http://schemas.microsoft.com/office/drawing/2014/main" val="1660720263"/>
                  </a:ext>
                </a:extLst>
              </a:tr>
            </a:tbl>
          </a:graphicData>
        </a:graphic>
      </p:graphicFrame>
      <p:pic>
        <p:nvPicPr>
          <p:cNvPr id="1029" name="Picture 5">
            <a:extLst>
              <a:ext uri="{FF2B5EF4-FFF2-40B4-BE49-F238E27FC236}">
                <a16:creationId xmlns:a16="http://schemas.microsoft.com/office/drawing/2014/main" id="{66B23F38-C8F4-38B4-CA40-867F9AA1F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176" y="3508182"/>
            <a:ext cx="2122080" cy="165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87592327-F57C-9582-9018-9730F1B82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8144" y="3543585"/>
            <a:ext cx="2444737" cy="161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CDF13B4-06EE-DD29-8D52-4071C4602E64}"/>
              </a:ext>
            </a:extLst>
          </p:cNvPr>
          <p:cNvSpPr txBox="1"/>
          <p:nvPr/>
        </p:nvSpPr>
        <p:spPr>
          <a:xfrm>
            <a:off x="10803864" y="5189525"/>
            <a:ext cx="2770081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None/>
            </a:pPr>
            <a:r>
              <a:rPr lang="en-US" altLang="zh-CN" sz="1680">
                <a:solidFill>
                  <a:schemeClr val="dk1"/>
                </a:solidFill>
              </a:rPr>
              <a:t>RF Record and Playback</a:t>
            </a:r>
            <a:endParaRPr lang="zh-CN" altLang="en-US" sz="1680">
              <a:solidFill>
                <a:schemeClr val="dk1"/>
              </a:solidFill>
            </a:endParaRPr>
          </a:p>
        </p:txBody>
      </p:sp>
      <p:pic>
        <p:nvPicPr>
          <p:cNvPr id="2050" name="Picture 2" descr="A machine with wires and switches&#10;&#10;Description automatically generated with medium confidence">
            <a:extLst>
              <a:ext uri="{FF2B5EF4-FFF2-40B4-BE49-F238E27FC236}">
                <a16:creationId xmlns:a16="http://schemas.microsoft.com/office/drawing/2014/main" id="{466646D0-4174-F687-5F5E-0FC4C12198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3" r="11448" b="36852"/>
          <a:stretch>
            <a:fillRect/>
          </a:stretch>
        </p:blipFill>
        <p:spPr bwMode="auto">
          <a:xfrm>
            <a:off x="10148792" y="1988350"/>
            <a:ext cx="3701848" cy="101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526C6D2-8858-314E-84E0-90C7DE432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1206" y="1221547"/>
            <a:ext cx="2675652" cy="8761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1DCB6F1-1085-891D-7D7B-4A8B203A84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859" y="1206517"/>
            <a:ext cx="1694096" cy="90617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FAD2364-1129-935F-468F-2EF430A91A96}"/>
              </a:ext>
            </a:extLst>
          </p:cNvPr>
          <p:cNvSpPr txBox="1"/>
          <p:nvPr/>
        </p:nvSpPr>
        <p:spPr>
          <a:xfrm>
            <a:off x="10359897" y="3040715"/>
            <a:ext cx="4872484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None/>
            </a:pPr>
            <a:r>
              <a:rPr lang="en-US" altLang="zh-CN" sz="1680">
                <a:solidFill>
                  <a:schemeClr val="dk1"/>
                </a:solidFill>
              </a:rPr>
              <a:t>USRP X410 and PXIe-790x Streaming</a:t>
            </a:r>
            <a:endParaRPr lang="zh-CN" altLang="en-US" sz="168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560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7833C6E-F989-037D-4259-8657EB5BC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3E14166-85C2-8734-D90E-2235A5880C2C}"/>
              </a:ext>
            </a:extLst>
          </p:cNvPr>
          <p:cNvSpPr/>
          <p:nvPr/>
        </p:nvSpPr>
        <p:spPr bwMode="auto">
          <a:xfrm>
            <a:off x="488389" y="1610399"/>
            <a:ext cx="6128209" cy="406265"/>
          </a:xfrm>
          <a:prstGeom prst="rect">
            <a:avLst/>
          </a:prstGeom>
          <a:solidFill>
            <a:srgbClr val="D1F0F9">
              <a:alpha val="69804"/>
            </a:srgb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defTabSz="109728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16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DA82F-D8E0-34C8-5C13-685C3AEC6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293613"/>
            <a:ext cx="13623925" cy="1016350"/>
          </a:xfrm>
        </p:spPr>
        <p:txBody>
          <a:bodyPr/>
          <a:lstStyle/>
          <a:p>
            <a:r>
              <a:rPr lang="en-US" sz="3360" dirty="0">
                <a:solidFill>
                  <a:schemeClr val="accent3"/>
                </a:solidFill>
              </a:rPr>
              <a:t>IC4C SharePoint Overview (</a:t>
            </a:r>
            <a:r>
              <a:rPr lang="en-US" sz="3360" dirty="0">
                <a:solidFill>
                  <a:schemeClr val="accent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3360" dirty="0">
                <a:solidFill>
                  <a:schemeClr val="accent3"/>
                </a:solidFill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10EFF4-5A5B-EE18-7CD0-E11120211C98}"/>
              </a:ext>
            </a:extLst>
          </p:cNvPr>
          <p:cNvSpPr txBox="1"/>
          <p:nvPr/>
        </p:nvSpPr>
        <p:spPr>
          <a:xfrm>
            <a:off x="538703" y="1610399"/>
            <a:ext cx="3389838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97280">
              <a:defRPr/>
            </a:pPr>
            <a:r>
              <a:rPr lang="en-US" sz="1920">
                <a:solidFill>
                  <a:srgbClr val="002060"/>
                </a:solidFill>
                <a:latin typeface="Arial"/>
              </a:rPr>
              <a:t>Success Cases &amp; Progress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29A286-12EE-DBA5-8948-AD9F72F97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657" y="2363045"/>
            <a:ext cx="2478006" cy="15194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209EF6-E693-8BD5-24EF-656F96602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2905" y="2318225"/>
            <a:ext cx="1991510" cy="142340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0A4B8B2-A2B5-7156-3BD3-9200223594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6657" y="4218676"/>
            <a:ext cx="2368279" cy="12904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1ED8A20-57C4-9F93-5D8E-B32E6B6C59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1317" y="4113621"/>
            <a:ext cx="2268300" cy="1389175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42EEE01A-970F-5C7D-01C3-89566DFB844F}"/>
              </a:ext>
            </a:extLst>
          </p:cNvPr>
          <p:cNvSpPr/>
          <p:nvPr/>
        </p:nvSpPr>
        <p:spPr bwMode="auto">
          <a:xfrm>
            <a:off x="6950633" y="1633260"/>
            <a:ext cx="7191379" cy="406265"/>
          </a:xfrm>
          <a:prstGeom prst="rect">
            <a:avLst/>
          </a:prstGeom>
          <a:solidFill>
            <a:srgbClr val="D1F0F9">
              <a:alpha val="69804"/>
            </a:srgb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defTabSz="109728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160">
                <a:solidFill>
                  <a:srgbClr val="1B2552"/>
                </a:solidFill>
                <a:latin typeface="Arial"/>
              </a:rPr>
              <a:t>China version of ShowPad</a:t>
            </a:r>
            <a:endParaRPr lang="en-US" sz="216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E8BA86A-CDC5-DDE1-3D88-9C47993E1A24}"/>
              </a:ext>
            </a:extLst>
          </p:cNvPr>
          <p:cNvSpPr/>
          <p:nvPr/>
        </p:nvSpPr>
        <p:spPr bwMode="auto">
          <a:xfrm>
            <a:off x="8119127" y="3271419"/>
            <a:ext cx="2204515" cy="501016"/>
          </a:xfrm>
          <a:prstGeom prst="rect">
            <a:avLst/>
          </a:prstGeom>
          <a:solidFill>
            <a:schemeClr val="accent2">
              <a:lumMod val="90000"/>
              <a:lumOff val="10000"/>
              <a:alpha val="69804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defTabSz="109728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40" b="1">
                <a:solidFill>
                  <a:srgbClr val="FFFFFF"/>
                </a:solidFill>
                <a:latin typeface="Arial"/>
              </a:rPr>
              <a:t>IC4C Solutions </a:t>
            </a:r>
          </a:p>
          <a:p>
            <a:pPr algn="ctr" defTabSz="109728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40" b="1">
                <a:solidFill>
                  <a:srgbClr val="FFFFFF"/>
                </a:solidFill>
                <a:latin typeface="Arial"/>
              </a:rPr>
              <a:t>and Products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04FB341-5D8A-8F60-0300-E0C20B851CAF}"/>
              </a:ext>
            </a:extLst>
          </p:cNvPr>
          <p:cNvSpPr/>
          <p:nvPr/>
        </p:nvSpPr>
        <p:spPr bwMode="auto">
          <a:xfrm>
            <a:off x="11715436" y="3271418"/>
            <a:ext cx="2256439" cy="501016"/>
          </a:xfrm>
          <a:prstGeom prst="rect">
            <a:avLst/>
          </a:prstGeom>
          <a:solidFill>
            <a:schemeClr val="accent2">
              <a:lumMod val="90000"/>
              <a:lumOff val="10000"/>
              <a:alpha val="69804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defTabSz="109728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40" b="1">
                <a:solidFill>
                  <a:srgbClr val="FFFFFF"/>
                </a:solidFill>
                <a:latin typeface="Arial"/>
              </a:rPr>
              <a:t>China Project Execution Program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522DEBA-2B1B-D20B-0E6B-2F382ABDB456}"/>
              </a:ext>
            </a:extLst>
          </p:cNvPr>
          <p:cNvSpPr/>
          <p:nvPr/>
        </p:nvSpPr>
        <p:spPr bwMode="auto">
          <a:xfrm>
            <a:off x="8119127" y="5001780"/>
            <a:ext cx="2204515" cy="501016"/>
          </a:xfrm>
          <a:prstGeom prst="rect">
            <a:avLst/>
          </a:prstGeom>
          <a:solidFill>
            <a:schemeClr val="accent2">
              <a:lumMod val="90000"/>
              <a:lumOff val="10000"/>
              <a:alpha val="69804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defTabSz="109728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40" b="1">
                <a:solidFill>
                  <a:srgbClr val="FFFFFF"/>
                </a:solidFill>
                <a:latin typeface="Arial"/>
              </a:rPr>
              <a:t>Engineering Chapter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922248D-CEF6-0CC4-0DBE-0C012E3C5B5B}"/>
              </a:ext>
            </a:extLst>
          </p:cNvPr>
          <p:cNvSpPr/>
          <p:nvPr/>
        </p:nvSpPr>
        <p:spPr bwMode="auto">
          <a:xfrm>
            <a:off x="11767360" y="4973526"/>
            <a:ext cx="2204515" cy="501016"/>
          </a:xfrm>
          <a:prstGeom prst="rect">
            <a:avLst/>
          </a:prstGeom>
          <a:solidFill>
            <a:schemeClr val="accent2">
              <a:lumMod val="90000"/>
              <a:lumOff val="10000"/>
              <a:alpha val="69804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defTabSz="109728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40" b="1">
                <a:solidFill>
                  <a:srgbClr val="FFFFFF"/>
                </a:solidFill>
                <a:latin typeface="Arial"/>
              </a:rPr>
              <a:t>Customer</a:t>
            </a:r>
            <a:r>
              <a:rPr lang="zh-CN" altLang="en-US" sz="1440" b="1">
                <a:solidFill>
                  <a:srgbClr val="FFFFFF"/>
                </a:solidFill>
                <a:latin typeface="Arial"/>
              </a:rPr>
              <a:t> </a:t>
            </a:r>
            <a:r>
              <a:rPr lang="en-US" sz="1440" b="1">
                <a:solidFill>
                  <a:srgbClr val="FFFFFF"/>
                </a:solidFill>
                <a:latin typeface="Arial"/>
              </a:rPr>
              <a:t>Training Materials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52D83E-08AF-4A46-FF52-BE5CC07B3286}"/>
              </a:ext>
            </a:extLst>
          </p:cNvPr>
          <p:cNvSpPr/>
          <p:nvPr/>
        </p:nvSpPr>
        <p:spPr bwMode="auto">
          <a:xfrm>
            <a:off x="538703" y="6359296"/>
            <a:ext cx="6092743" cy="537125"/>
          </a:xfrm>
          <a:prstGeom prst="rect">
            <a:avLst/>
          </a:prstGeom>
          <a:solidFill>
            <a:srgbClr val="D1F0F9">
              <a:alpha val="69804"/>
            </a:srgb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defTabSz="109728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160" b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2" name="Picture 31" descr="A close up of a sign&#10;&#10;AI-generated content may be incorrect.">
            <a:extLst>
              <a:ext uri="{FF2B5EF4-FFF2-40B4-BE49-F238E27FC236}">
                <a16:creationId xmlns:a16="http://schemas.microsoft.com/office/drawing/2014/main" id="{82032428-7A38-B3B9-8F58-D01D329DE9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03" y="6765560"/>
            <a:ext cx="6092743" cy="121550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B538226-0FC9-795A-627B-D2302CCA18F9}"/>
              </a:ext>
            </a:extLst>
          </p:cNvPr>
          <p:cNvSpPr txBox="1"/>
          <p:nvPr/>
        </p:nvSpPr>
        <p:spPr>
          <a:xfrm>
            <a:off x="677692" y="6382155"/>
            <a:ext cx="4457579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97280">
              <a:defRPr/>
            </a:pPr>
            <a:r>
              <a:rPr lang="en-US" sz="1920">
                <a:solidFill>
                  <a:srgbClr val="002060"/>
                </a:solidFill>
                <a:latin typeface="Arial"/>
              </a:rPr>
              <a:t>NI China Narrative Slide Deck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68A3D3-3455-8C34-0A6D-A1D9F27258B4}"/>
              </a:ext>
            </a:extLst>
          </p:cNvPr>
          <p:cNvSpPr/>
          <p:nvPr/>
        </p:nvSpPr>
        <p:spPr bwMode="auto">
          <a:xfrm>
            <a:off x="6950633" y="6359296"/>
            <a:ext cx="7021242" cy="481268"/>
          </a:xfrm>
          <a:prstGeom prst="rect">
            <a:avLst/>
          </a:prstGeom>
          <a:solidFill>
            <a:srgbClr val="D1F0F9">
              <a:alpha val="69804"/>
            </a:srgb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defTabSz="109728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20">
                <a:solidFill>
                  <a:srgbClr val="002060"/>
                </a:solidFill>
                <a:latin typeface="Arial"/>
              </a:rPr>
              <a:t>Market I</a:t>
            </a:r>
            <a:r>
              <a:rPr lang="en-US" altLang="zh-CN" sz="1920">
                <a:solidFill>
                  <a:srgbClr val="002060"/>
                </a:solidFill>
                <a:latin typeface="Arial"/>
              </a:rPr>
              <a:t>nsights </a:t>
            </a:r>
            <a:r>
              <a:rPr lang="en-US" sz="1920">
                <a:solidFill>
                  <a:srgbClr val="002060"/>
                </a:solidFill>
                <a:latin typeface="Arial"/>
              </a:rPr>
              <a:t> </a:t>
            </a:r>
          </a:p>
        </p:txBody>
      </p:sp>
      <p:pic>
        <p:nvPicPr>
          <p:cNvPr id="5" name="Picture 4" descr="A collage of images of different colored triangles&#10;&#10;AI-generated content may be incorrect.">
            <a:extLst>
              <a:ext uri="{FF2B5EF4-FFF2-40B4-BE49-F238E27FC236}">
                <a16:creationId xmlns:a16="http://schemas.microsoft.com/office/drawing/2014/main" id="{F40FFB0F-D883-70B4-3476-DC1426587D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21" b="-1"/>
          <a:stretch/>
        </p:blipFill>
        <p:spPr>
          <a:xfrm>
            <a:off x="6931466" y="6888863"/>
            <a:ext cx="7021242" cy="104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672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A863F-6F80-676E-C6C9-F4F65656F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E83CA4C-3908-F3F9-A38F-6DFF561ED182}"/>
              </a:ext>
            </a:extLst>
          </p:cNvPr>
          <p:cNvSpPr/>
          <p:nvPr/>
        </p:nvSpPr>
        <p:spPr bwMode="auto">
          <a:xfrm>
            <a:off x="615034" y="1610399"/>
            <a:ext cx="13400331" cy="406265"/>
          </a:xfrm>
          <a:prstGeom prst="rect">
            <a:avLst/>
          </a:prstGeom>
          <a:solidFill>
            <a:srgbClr val="D1F0F9">
              <a:alpha val="69804"/>
            </a:srgb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defTabSz="109728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16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12D738-F049-3E68-249F-F776DDA5F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293613"/>
            <a:ext cx="13623925" cy="1016350"/>
          </a:xfrm>
        </p:spPr>
        <p:txBody>
          <a:bodyPr/>
          <a:lstStyle/>
          <a:p>
            <a:r>
              <a:rPr lang="en-US" sz="3360" dirty="0">
                <a:solidFill>
                  <a:schemeClr val="accent3"/>
                </a:solidFill>
              </a:rPr>
              <a:t>IC4C SharePoint Overview (</a:t>
            </a:r>
            <a:r>
              <a:rPr lang="en-US" sz="3360" dirty="0">
                <a:solidFill>
                  <a:schemeClr val="accent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3360" dirty="0">
                <a:solidFill>
                  <a:schemeClr val="accent3"/>
                </a:solidFill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52D144-F621-5AD6-83D7-E48840252446}"/>
              </a:ext>
            </a:extLst>
          </p:cNvPr>
          <p:cNvSpPr txBox="1"/>
          <p:nvPr/>
        </p:nvSpPr>
        <p:spPr>
          <a:xfrm>
            <a:off x="3892179" y="1619632"/>
            <a:ext cx="6846040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>
              <a:defRPr/>
            </a:pPr>
            <a:r>
              <a:rPr lang="en-US" sz="1920" dirty="0">
                <a:solidFill>
                  <a:srgbClr val="002060"/>
                </a:solidFill>
                <a:latin typeface="Arial"/>
              </a:rPr>
              <a:t>China Version of </a:t>
            </a:r>
            <a:r>
              <a:rPr lang="en-US" sz="1920" dirty="0" err="1">
                <a:solidFill>
                  <a:srgbClr val="002060"/>
                </a:solidFill>
                <a:latin typeface="Arial"/>
              </a:rPr>
              <a:t>ShowPad</a:t>
            </a:r>
            <a:endParaRPr lang="en-US" sz="1920" dirty="0">
              <a:solidFill>
                <a:srgbClr val="002060"/>
              </a:solidFill>
              <a:latin typeface="Arial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0881FB2-23FE-0CBB-E4E8-2177ED3906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5174717"/>
              </p:ext>
            </p:extLst>
          </p:nvPr>
        </p:nvGraphicFramePr>
        <p:xfrm>
          <a:off x="1301062" y="2317100"/>
          <a:ext cx="12028274" cy="4981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92421124"/>
      </p:ext>
    </p:extLst>
  </p:cSld>
  <p:clrMapOvr>
    <a:masterClrMapping/>
  </p:clrMapOvr>
</p:sld>
</file>

<file path=ppt/theme/theme1.xml><?xml version="1.0" encoding="utf-8"?>
<a:theme xmlns:a="http://schemas.openxmlformats.org/drawingml/2006/main" name="NI Template 2023">
  <a:themeElements>
    <a:clrScheme name="NI - EMR Palette 06-12-24 320">
      <a:dk1>
        <a:srgbClr val="000000"/>
      </a:dk1>
      <a:lt1>
        <a:srgbClr val="FFFFFF"/>
      </a:lt1>
      <a:dk2>
        <a:srgbClr val="004B8D"/>
      </a:dk2>
      <a:lt2>
        <a:srgbClr val="ECECED"/>
      </a:lt2>
      <a:accent1>
        <a:srgbClr val="004B8D"/>
      </a:accent1>
      <a:accent2>
        <a:srgbClr val="00573C"/>
      </a:accent2>
      <a:accent3>
        <a:srgbClr val="1B2552"/>
      </a:accent3>
      <a:accent4>
        <a:srgbClr val="1DB1DE"/>
      </a:accent4>
      <a:accent5>
        <a:srgbClr val="F5D300"/>
      </a:accent5>
      <a:accent6>
        <a:srgbClr val="00AD7C"/>
      </a:accent6>
      <a:hlink>
        <a:srgbClr val="00AD7C"/>
      </a:hlink>
      <a:folHlink>
        <a:srgbClr val="BA1C46"/>
      </a:folHlink>
    </a:clrScheme>
    <a:fontScheme name="EMR 202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>
          <a:noFill/>
          <a:round/>
          <a:headEnd/>
          <a:tailEnd/>
        </a:ln>
        <a:effectLst/>
      </a:spPr>
      <a:bodyPr wrap="square" rtlCol="0" anchor="ctr"/>
      <a:lstStyle>
        <a:defPPr algn="ctr" eaLnBrk="0" fontAlgn="base" hangingPunct="0">
          <a:spcBef>
            <a:spcPct val="0"/>
          </a:spcBef>
          <a:spcAft>
            <a:spcPct val="0"/>
          </a:spcAft>
          <a:defRPr b="1" dirty="0">
            <a:solidFill>
              <a:srgbClr val="FFFFFF"/>
            </a:solidFill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defRPr sz="2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NI_PPT Template_Oct 2023.pptx" id="{01E54C3C-3F3F-4C3B-89BB-2EEF59D4E013}" vid="{AC3FA114-77AC-4F6C-9AE9-2817607F4974}"/>
    </a:ext>
  </a:extLst>
</a:theme>
</file>

<file path=ppt/theme/theme2.xml><?xml version="1.0" encoding="utf-8"?>
<a:theme xmlns:a="http://schemas.openxmlformats.org/drawingml/2006/main" name="NI Template July 2024">
  <a:themeElements>
    <a:clrScheme name="NI - EMR Palette 06-12-24 320">
      <a:dk1>
        <a:srgbClr val="000000"/>
      </a:dk1>
      <a:lt1>
        <a:srgbClr val="FFFFFF"/>
      </a:lt1>
      <a:dk2>
        <a:srgbClr val="004B8D"/>
      </a:dk2>
      <a:lt2>
        <a:srgbClr val="ECECED"/>
      </a:lt2>
      <a:accent1>
        <a:srgbClr val="004B8D"/>
      </a:accent1>
      <a:accent2>
        <a:srgbClr val="00573C"/>
      </a:accent2>
      <a:accent3>
        <a:srgbClr val="1B2552"/>
      </a:accent3>
      <a:accent4>
        <a:srgbClr val="1DB1DE"/>
      </a:accent4>
      <a:accent5>
        <a:srgbClr val="F5D300"/>
      </a:accent5>
      <a:accent6>
        <a:srgbClr val="00AD7C"/>
      </a:accent6>
      <a:hlink>
        <a:srgbClr val="00AD7C"/>
      </a:hlink>
      <a:folHlink>
        <a:srgbClr val="BA1C46"/>
      </a:folHlink>
    </a:clrScheme>
    <a:fontScheme name="EMR 202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>
          <a:noFill/>
          <a:round/>
          <a:headEnd/>
          <a:tailEnd/>
        </a:ln>
        <a:effectLst/>
      </a:spPr>
      <a:bodyPr wrap="square" rtlCol="0" anchor="ctr"/>
      <a:lstStyle>
        <a:defPPr algn="ctr" eaLnBrk="0" fontAlgn="base" hangingPunct="0">
          <a:spcBef>
            <a:spcPct val="0"/>
          </a:spcBef>
          <a:spcAft>
            <a:spcPct val="0"/>
          </a:spcAft>
          <a:defRPr b="1" dirty="0">
            <a:solidFill>
              <a:srgbClr val="FFFFFF"/>
            </a:solidFill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defRPr sz="2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NI Template July 2024" id="{2E7AA332-F78B-4904-A2ED-7B6051FCCBE2}" vid="{0A175993-84AD-4A8C-989A-7BB66567A33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600C030-B628-4C6F-B085-4F22D991206A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FD86175B2A3D41928890ED673A460E" ma:contentTypeVersion="19" ma:contentTypeDescription="Create a new document." ma:contentTypeScope="" ma:versionID="04317aba2ee80f46d42ca1b416ae5dbe">
  <xsd:schema xmlns:xsd="http://www.w3.org/2001/XMLSchema" xmlns:xs="http://www.w3.org/2001/XMLSchema" xmlns:p="http://schemas.microsoft.com/office/2006/metadata/properties" xmlns:ns2="a5584929-703c-48cf-a626-f588939f353f" xmlns:ns3="1673fab0-1fff-481d-a9a5-e0537791c242" targetNamespace="http://schemas.microsoft.com/office/2006/metadata/properties" ma:root="true" ma:fieldsID="1025e27565f3c1bf05200897bea69f7a" ns2:_="" ns3:_="">
    <xsd:import namespace="a5584929-703c-48cf-a626-f588939f353f"/>
    <xsd:import namespace="1673fab0-1fff-481d-a9a5-e0537791c24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Asset_Type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584929-703c-48cf-a626-f588939f35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Asset_Type" ma:index="17" nillable="true" ma:displayName="Asset_Type" ma:internalName="Asset_Type">
      <xsd:simpleType>
        <xsd:restriction base="dms:Text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15d34d70-d8b5-4d24-889f-c4982dcd594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73fab0-1fff-481d-a9a5-e0537791c242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c82b09c7-6211-442a-a113-11fba9da503f}" ma:internalName="TaxCatchAll" ma:showField="CatchAllData" ma:web="1673fab0-1fff-481d-a9a5-e0537791c24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673fab0-1fff-481d-a9a5-e0537791c242" xsi:nil="true"/>
    <lcf76f155ced4ddcb4097134ff3c332f xmlns="a5584929-703c-48cf-a626-f588939f353f">
      <Terms xmlns="http://schemas.microsoft.com/office/infopath/2007/PartnerControls"/>
    </lcf76f155ced4ddcb4097134ff3c332f>
    <Asset_Type xmlns="a5584929-703c-48cf-a626-f588939f353f" xsi:nil="true"/>
  </documentManagement>
</p:properties>
</file>

<file path=customXml/itemProps1.xml><?xml version="1.0" encoding="utf-8"?>
<ds:datastoreItem xmlns:ds="http://schemas.openxmlformats.org/officeDocument/2006/customXml" ds:itemID="{69BC4E7F-00F7-4165-9F33-CA6E1543ABE9}">
  <ds:schemaRefs>
    <ds:schemaRef ds:uri="1673fab0-1fff-481d-a9a5-e0537791c242"/>
    <ds:schemaRef ds:uri="a5584929-703c-48cf-a626-f588939f353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0CBB35F-53FC-4076-8459-961BE0C9D4D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81C1633-800C-49A1-B5C6-B24C04AC600E}">
  <ds:schemaRefs>
    <ds:schemaRef ds:uri="1673fab0-1fff-481d-a9a5-e0537791c242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a5584929-703c-48cf-a626-f588939f353f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d38901aa-f724-46bf-bb4f-aef09392934b}" enabled="1" method="Privileged" siteId="{eb06985d-06ca-4a17-81da-629ab99f6505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1301</Words>
  <Application>Microsoft Macintosh PowerPoint</Application>
  <PresentationFormat>Custom</PresentationFormat>
  <Paragraphs>365</Paragraphs>
  <Slides>15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Aptos</vt:lpstr>
      <vt:lpstr>Arial</vt:lpstr>
      <vt:lpstr>Arial Narrow</vt:lpstr>
      <vt:lpstr>Calibri</vt:lpstr>
      <vt:lpstr>Noto Sans Black</vt:lpstr>
      <vt:lpstr>Times</vt:lpstr>
      <vt:lpstr>Arial Black</vt:lpstr>
      <vt:lpstr>NI Template 2023</vt:lpstr>
      <vt:lpstr>NI Template July 2024</vt:lpstr>
      <vt:lpstr>APAC Innovation</vt:lpstr>
      <vt:lpstr>APAC Innovation</vt:lpstr>
      <vt:lpstr>Leverage CIC Systems</vt:lpstr>
      <vt:lpstr>IC4C Focus Areas</vt:lpstr>
      <vt:lpstr>CIC Focus Projects and Initiatives</vt:lpstr>
      <vt:lpstr>China Local Innovative Solutions</vt:lpstr>
      <vt:lpstr>China Local Innovative Solutions</vt:lpstr>
      <vt:lpstr>IC4C SharePoint Overview (Link)</vt:lpstr>
      <vt:lpstr>IC4C SharePoint Overview (Link)</vt:lpstr>
      <vt:lpstr>IC4C SharePoint Layout</vt:lpstr>
      <vt:lpstr>How IC4C Supports Sales</vt:lpstr>
      <vt:lpstr>How IC4C SharePoint Supports Sales</vt:lpstr>
      <vt:lpstr>How IC4C SharePoint Supports Sales</vt:lpstr>
      <vt:lpstr>How IC4C SharePoint Supports Sales</vt:lpstr>
      <vt:lpstr>IC4C SharePoint Updates on a Monthly Basis (Starting from June)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 PowerPoint Template</dc:title>
  <dc:creator/>
  <cp:revision>9</cp:revision>
  <dcterms:created xsi:type="dcterms:W3CDTF">2023-03-15T18:55:24Z</dcterms:created>
  <dcterms:modified xsi:type="dcterms:W3CDTF">2025-08-20T09:56:57Z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0x0101001FFD86175B2A3D41928890ED673A460E</vt:lpwstr>
  </property>
  <property fmtid="{D5CDD505-2E9C-101B-9397-08002B2CF9AE}" pid="3" name="MediaServiceImageTags">
    <vt:lpwstr/>
  </property>
  <property fmtid="{D5CDD505-2E9C-101B-9397-08002B2CF9AE}" pid="4" name="ClassificationContentMarkingFooterLocations">
    <vt:lpwstr>NI Template 2023:7</vt:lpwstr>
  </property>
  <property fmtid="{D5CDD505-2E9C-101B-9397-08002B2CF9AE}" pid="5" name="ClassificationContentMarkingFooterText">
    <vt:lpwstr>RESTRICTED - NI CONFIDENTIAL</vt:lpwstr>
  </property>
  <property fmtid="{D5CDD505-2E9C-101B-9397-08002B2CF9AE}" pid="6" name="MSIP_Label_99647686-916c-42a1-98d6-743a581ebab3_Enabled">
    <vt:lpwstr>true</vt:lpwstr>
  </property>
  <property fmtid="{D5CDD505-2E9C-101B-9397-08002B2CF9AE}" pid="7" name="MSIP_Label_99647686-916c-42a1-98d6-743a581ebab3_SetDate">
    <vt:lpwstr>2024-04-23T18:33:40Z</vt:lpwstr>
  </property>
  <property fmtid="{D5CDD505-2E9C-101B-9397-08002B2CF9AE}" pid="8" name="MSIP_Label_99647686-916c-42a1-98d6-743a581ebab3_Method">
    <vt:lpwstr>Privileged</vt:lpwstr>
  </property>
  <property fmtid="{D5CDD505-2E9C-101B-9397-08002B2CF9AE}" pid="9" name="MSIP_Label_99647686-916c-42a1-98d6-743a581ebab3_Name">
    <vt:lpwstr>Public</vt:lpwstr>
  </property>
  <property fmtid="{D5CDD505-2E9C-101B-9397-08002B2CF9AE}" pid="10" name="MSIP_Label_99647686-916c-42a1-98d6-743a581ebab3_SiteId">
    <vt:lpwstr>87ba1f9a-44cd-43a6-b008-6fdb45a5204e</vt:lpwstr>
  </property>
  <property fmtid="{D5CDD505-2E9C-101B-9397-08002B2CF9AE}" pid="11" name="MSIP_Label_99647686-916c-42a1-98d6-743a581ebab3_ActionId">
    <vt:lpwstr>23fa14d4-e37c-4fa2-9781-b4cfddf60abd</vt:lpwstr>
  </property>
  <property fmtid="{D5CDD505-2E9C-101B-9397-08002B2CF9AE}" pid="12" name="MSIP_Label_99647686-916c-42a1-98d6-743a581ebab3_ContentBits">
    <vt:lpwstr>0</vt:lpwstr>
  </property>
  <property fmtid="{D5CDD505-2E9C-101B-9397-08002B2CF9AE}" pid="13" name="MSIP_Label_d38901aa-f724-46bf-bb4f-aef09392934b_Enabled">
    <vt:lpwstr>true</vt:lpwstr>
  </property>
  <property fmtid="{D5CDD505-2E9C-101B-9397-08002B2CF9AE}" pid="14" name="MSIP_Label_d38901aa-f724-46bf-bb4f-aef09392934b_SetDate">
    <vt:lpwstr>2025-08-12T14:10:21Z</vt:lpwstr>
  </property>
  <property fmtid="{D5CDD505-2E9C-101B-9397-08002B2CF9AE}" pid="15" name="MSIP_Label_d38901aa-f724-46bf-bb4f-aef09392934b_Method">
    <vt:lpwstr>Privileged</vt:lpwstr>
  </property>
  <property fmtid="{D5CDD505-2E9C-101B-9397-08002B2CF9AE}" pid="16" name="MSIP_Label_d38901aa-f724-46bf-bb4f-aef09392934b_Name">
    <vt:lpwstr>Internal - No Label</vt:lpwstr>
  </property>
  <property fmtid="{D5CDD505-2E9C-101B-9397-08002B2CF9AE}" pid="17" name="MSIP_Label_d38901aa-f724-46bf-bb4f-aef09392934b_SiteId">
    <vt:lpwstr>eb06985d-06ca-4a17-81da-629ab99f6505</vt:lpwstr>
  </property>
  <property fmtid="{D5CDD505-2E9C-101B-9397-08002B2CF9AE}" pid="18" name="MSIP_Label_d38901aa-f724-46bf-bb4f-aef09392934b_ActionId">
    <vt:lpwstr>240b1d52-07cf-4687-856f-0816d0207de8</vt:lpwstr>
  </property>
  <property fmtid="{D5CDD505-2E9C-101B-9397-08002B2CF9AE}" pid="19" name="MSIP_Label_d38901aa-f724-46bf-bb4f-aef09392934b_ContentBits">
    <vt:lpwstr>0</vt:lpwstr>
  </property>
  <property fmtid="{D5CDD505-2E9C-101B-9397-08002B2CF9AE}" pid="20" name="MSIP_Label_d38901aa-f724-46bf-bb4f-aef09392934b_Tag">
    <vt:lpwstr>50, 0, 1, 1</vt:lpwstr>
  </property>
</Properties>
</file>